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9" r:id="rId13"/>
    <p:sldId id="271" r:id="rId14"/>
    <p:sldId id="270" r:id="rId15"/>
    <p:sldId id="267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900" userDrawn="1">
          <p15:clr>
            <a:srgbClr val="A4A3A4"/>
          </p15:clr>
        </p15:guide>
        <p15:guide id="3" pos="5125" userDrawn="1">
          <p15:clr>
            <a:srgbClr val="A4A3A4"/>
          </p15:clr>
        </p15:guide>
        <p15:guide id="4" pos="6100" userDrawn="1">
          <p15:clr>
            <a:srgbClr val="A4A3A4"/>
          </p15:clr>
        </p15:guide>
        <p15:guide id="5" orient="horz" pos="9525" userDrawn="1">
          <p15:clr>
            <a:srgbClr val="A4A3A4"/>
          </p15:clr>
        </p15:guide>
        <p15:guide id="6" pos="6690" userDrawn="1">
          <p15:clr>
            <a:srgbClr val="A4A3A4"/>
          </p15:clr>
        </p15:guide>
        <p15:guide id="7" orient="horz" pos="5760" userDrawn="1">
          <p15:clr>
            <a:srgbClr val="A4A3A4"/>
          </p15:clr>
        </p15:guide>
        <p15:guide id="8" orient="horz" pos="1383" userDrawn="1">
          <p15:clr>
            <a:srgbClr val="A4A3A4"/>
          </p15:clr>
        </p15:guide>
        <p15:guide id="9" orient="horz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BD"/>
    <a:srgbClr val="77A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1" autoAdjust="0"/>
    <p:restoredTop sz="94660"/>
  </p:normalViewPr>
  <p:slideViewPr>
    <p:cSldViewPr snapToGrid="0" showGuides="1">
      <p:cViewPr varScale="1">
        <p:scale>
          <a:sx n="10" d="100"/>
          <a:sy n="10" d="100"/>
        </p:scale>
        <p:origin x="1038" y="-84"/>
      </p:cViewPr>
      <p:guideLst>
        <p:guide orient="horz" pos="2880"/>
        <p:guide pos="3900"/>
        <p:guide pos="5125"/>
        <p:guide pos="6100"/>
        <p:guide orient="horz" pos="9525"/>
        <p:guide pos="6690"/>
        <p:guide orient="horz" pos="5760"/>
        <p:guide orient="horz" pos="1383"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8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8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0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7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2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9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0D264-D5ED-4E1E-854C-927517747069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FD47-2419-47EC-A52F-CECCA34844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31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image" Target="../media/image210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47" Type="http://schemas.openxmlformats.org/officeDocument/2006/relationships/image" Target="../media/image218.png"/><Relationship Id="rId50" Type="http://schemas.openxmlformats.org/officeDocument/2006/relationships/image" Target="../media/image22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3" Type="http://schemas.openxmlformats.org/officeDocument/2006/relationships/image" Target="../media/image224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image" Target="../media/image219.png"/><Relationship Id="rId8" Type="http://schemas.openxmlformats.org/officeDocument/2006/relationships/image" Target="../media/image179.png"/><Relationship Id="rId51" Type="http://schemas.openxmlformats.org/officeDocument/2006/relationships/image" Target="../media/image2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41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80.png"/><Relationship Id="rId18" Type="http://schemas.openxmlformats.org/officeDocument/2006/relationships/image" Target="../media/image2330.png"/><Relationship Id="rId26" Type="http://schemas.openxmlformats.org/officeDocument/2006/relationships/image" Target="../media/image241.png"/><Relationship Id="rId3" Type="http://schemas.openxmlformats.org/officeDocument/2006/relationships/image" Target="../media/image174.png"/><Relationship Id="rId21" Type="http://schemas.openxmlformats.org/officeDocument/2006/relationships/image" Target="../media/image2360.png"/><Relationship Id="rId34" Type="http://schemas.openxmlformats.org/officeDocument/2006/relationships/image" Target="../media/image249.png"/><Relationship Id="rId7" Type="http://schemas.openxmlformats.org/officeDocument/2006/relationships/image" Target="../media/image178.png"/><Relationship Id="rId12" Type="http://schemas.openxmlformats.org/officeDocument/2006/relationships/image" Target="../media/image2270.png"/><Relationship Id="rId17" Type="http://schemas.openxmlformats.org/officeDocument/2006/relationships/image" Target="../media/image2320.png"/><Relationship Id="rId25" Type="http://schemas.openxmlformats.org/officeDocument/2006/relationships/image" Target="../media/image240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2" Type="http://schemas.openxmlformats.org/officeDocument/2006/relationships/image" Target="../media/image173.png"/><Relationship Id="rId16" Type="http://schemas.openxmlformats.org/officeDocument/2006/relationships/image" Target="../media/image2310.png"/><Relationship Id="rId20" Type="http://schemas.openxmlformats.org/officeDocument/2006/relationships/image" Target="../media/image2350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2260.png"/><Relationship Id="rId24" Type="http://schemas.openxmlformats.org/officeDocument/2006/relationships/image" Target="../media/image2390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5" Type="http://schemas.openxmlformats.org/officeDocument/2006/relationships/image" Target="../media/image176.png"/><Relationship Id="rId15" Type="http://schemas.openxmlformats.org/officeDocument/2006/relationships/image" Target="../media/image2300.png"/><Relationship Id="rId23" Type="http://schemas.openxmlformats.org/officeDocument/2006/relationships/image" Target="../media/image2380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50.png"/><Relationship Id="rId19" Type="http://schemas.openxmlformats.org/officeDocument/2006/relationships/image" Target="../media/image2340.png"/><Relationship Id="rId31" Type="http://schemas.openxmlformats.org/officeDocument/2006/relationships/image" Target="../media/image246.png"/><Relationship Id="rId4" Type="http://schemas.openxmlformats.org/officeDocument/2006/relationships/image" Target="../media/image175.png"/><Relationship Id="rId9" Type="http://schemas.openxmlformats.org/officeDocument/2006/relationships/image" Target="../media/image2240.png"/><Relationship Id="rId14" Type="http://schemas.openxmlformats.org/officeDocument/2006/relationships/image" Target="../media/image2290.png"/><Relationship Id="rId22" Type="http://schemas.openxmlformats.org/officeDocument/2006/relationships/image" Target="../media/image2370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" Type="http://schemas.openxmlformats.org/officeDocument/2006/relationships/image" Target="../media/image273.png"/><Relationship Id="rId21" Type="http://schemas.openxmlformats.org/officeDocument/2006/relationships/image" Target="../media/image291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42" Type="http://schemas.openxmlformats.org/officeDocument/2006/relationships/image" Target="../media/image349.png"/><Relationship Id="rId47" Type="http://schemas.openxmlformats.org/officeDocument/2006/relationships/image" Target="../media/image354.png"/><Relationship Id="rId50" Type="http://schemas.openxmlformats.org/officeDocument/2006/relationships/image" Target="../media/image357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3.png"/><Relationship Id="rId2" Type="http://schemas.openxmlformats.org/officeDocument/2006/relationships/image" Target="../media/image274.jp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41" Type="http://schemas.openxmlformats.org/officeDocument/2006/relationships/image" Target="../media/image348.png"/><Relationship Id="rId54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7.png"/><Relationship Id="rId45" Type="http://schemas.openxmlformats.org/officeDocument/2006/relationships/image" Target="../media/image352.png"/><Relationship Id="rId53" Type="http://schemas.openxmlformats.org/officeDocument/2006/relationships/image" Target="../media/image360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356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4" Type="http://schemas.openxmlformats.org/officeDocument/2006/relationships/image" Target="../media/image351.png"/><Relationship Id="rId52" Type="http://schemas.openxmlformats.org/officeDocument/2006/relationships/image" Target="../media/image359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image" Target="../media/image355.png"/><Relationship Id="rId8" Type="http://schemas.openxmlformats.org/officeDocument/2006/relationships/image" Target="../media/image315.png"/><Relationship Id="rId51" Type="http://schemas.openxmlformats.org/officeDocument/2006/relationships/image" Target="../media/image35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6.png"/><Relationship Id="rId39" Type="http://schemas.openxmlformats.org/officeDocument/2006/relationships/image" Target="../media/image399.png"/><Relationship Id="rId21" Type="http://schemas.openxmlformats.org/officeDocument/2006/relationships/image" Target="../media/image381.png"/><Relationship Id="rId34" Type="http://schemas.openxmlformats.org/officeDocument/2006/relationships/image" Target="../media/image394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63" Type="http://schemas.openxmlformats.org/officeDocument/2006/relationships/image" Target="../media/image423.png"/><Relationship Id="rId68" Type="http://schemas.openxmlformats.org/officeDocument/2006/relationships/image" Target="../media/image428.png"/><Relationship Id="rId76" Type="http://schemas.openxmlformats.org/officeDocument/2006/relationships/image" Target="../media/image436.png"/><Relationship Id="rId84" Type="http://schemas.openxmlformats.org/officeDocument/2006/relationships/image" Target="../media/image444.png"/><Relationship Id="rId89" Type="http://schemas.openxmlformats.org/officeDocument/2006/relationships/image" Target="../media/image449.png"/><Relationship Id="rId7" Type="http://schemas.openxmlformats.org/officeDocument/2006/relationships/image" Target="../media/image367.png"/><Relationship Id="rId71" Type="http://schemas.openxmlformats.org/officeDocument/2006/relationships/image" Target="../media/image431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9" Type="http://schemas.openxmlformats.org/officeDocument/2006/relationships/image" Target="../media/image389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66" Type="http://schemas.openxmlformats.org/officeDocument/2006/relationships/image" Target="../media/image426.png"/><Relationship Id="rId74" Type="http://schemas.openxmlformats.org/officeDocument/2006/relationships/image" Target="../media/image434.png"/><Relationship Id="rId79" Type="http://schemas.openxmlformats.org/officeDocument/2006/relationships/image" Target="../media/image439.png"/><Relationship Id="rId87" Type="http://schemas.openxmlformats.org/officeDocument/2006/relationships/image" Target="../media/image447.png"/><Relationship Id="rId5" Type="http://schemas.openxmlformats.org/officeDocument/2006/relationships/image" Target="../media/image365.png"/><Relationship Id="rId61" Type="http://schemas.openxmlformats.org/officeDocument/2006/relationships/image" Target="../media/image421.png"/><Relationship Id="rId82" Type="http://schemas.openxmlformats.org/officeDocument/2006/relationships/image" Target="../media/image442.png"/><Relationship Id="rId90" Type="http://schemas.openxmlformats.org/officeDocument/2006/relationships/image" Target="../media/image450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56" Type="http://schemas.openxmlformats.org/officeDocument/2006/relationships/image" Target="../media/image416.png"/><Relationship Id="rId64" Type="http://schemas.openxmlformats.org/officeDocument/2006/relationships/image" Target="../media/image424.png"/><Relationship Id="rId69" Type="http://schemas.openxmlformats.org/officeDocument/2006/relationships/image" Target="../media/image429.png"/><Relationship Id="rId77" Type="http://schemas.openxmlformats.org/officeDocument/2006/relationships/image" Target="../media/image437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2.png"/><Relationship Id="rId80" Type="http://schemas.openxmlformats.org/officeDocument/2006/relationships/image" Target="../media/image440.png"/><Relationship Id="rId85" Type="http://schemas.openxmlformats.org/officeDocument/2006/relationships/image" Target="../media/image445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385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46" Type="http://schemas.openxmlformats.org/officeDocument/2006/relationships/image" Target="../media/image406.png"/><Relationship Id="rId59" Type="http://schemas.openxmlformats.org/officeDocument/2006/relationships/image" Target="../media/image419.png"/><Relationship Id="rId67" Type="http://schemas.openxmlformats.org/officeDocument/2006/relationships/image" Target="../media/image427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54" Type="http://schemas.openxmlformats.org/officeDocument/2006/relationships/image" Target="../media/image414.png"/><Relationship Id="rId62" Type="http://schemas.openxmlformats.org/officeDocument/2006/relationships/image" Target="../media/image422.png"/><Relationship Id="rId70" Type="http://schemas.openxmlformats.org/officeDocument/2006/relationships/image" Target="../media/image430.png"/><Relationship Id="rId75" Type="http://schemas.openxmlformats.org/officeDocument/2006/relationships/image" Target="../media/image435.png"/><Relationship Id="rId83" Type="http://schemas.openxmlformats.org/officeDocument/2006/relationships/image" Target="../media/image443.png"/><Relationship Id="rId88" Type="http://schemas.openxmlformats.org/officeDocument/2006/relationships/image" Target="../media/image448.png"/><Relationship Id="rId91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36" Type="http://schemas.openxmlformats.org/officeDocument/2006/relationships/image" Target="../media/image396.png"/><Relationship Id="rId49" Type="http://schemas.openxmlformats.org/officeDocument/2006/relationships/image" Target="../media/image409.png"/><Relationship Id="rId57" Type="http://schemas.openxmlformats.org/officeDocument/2006/relationships/image" Target="../media/image417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44" Type="http://schemas.openxmlformats.org/officeDocument/2006/relationships/image" Target="../media/image404.png"/><Relationship Id="rId52" Type="http://schemas.openxmlformats.org/officeDocument/2006/relationships/image" Target="../media/image412.png"/><Relationship Id="rId60" Type="http://schemas.openxmlformats.org/officeDocument/2006/relationships/image" Target="../media/image420.png"/><Relationship Id="rId65" Type="http://schemas.openxmlformats.org/officeDocument/2006/relationships/image" Target="../media/image425.png"/><Relationship Id="rId73" Type="http://schemas.openxmlformats.org/officeDocument/2006/relationships/image" Target="../media/image433.png"/><Relationship Id="rId78" Type="http://schemas.openxmlformats.org/officeDocument/2006/relationships/image" Target="../media/image438.png"/><Relationship Id="rId81" Type="http://schemas.openxmlformats.org/officeDocument/2006/relationships/image" Target="../media/image441.png"/><Relationship Id="rId86" Type="http://schemas.openxmlformats.org/officeDocument/2006/relationships/image" Target="../media/image446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26" Type="http://schemas.openxmlformats.org/officeDocument/2006/relationships/image" Target="../media/image484.png"/><Relationship Id="rId3" Type="http://schemas.openxmlformats.org/officeDocument/2006/relationships/image" Target="../media/image461.png"/><Relationship Id="rId21" Type="http://schemas.openxmlformats.org/officeDocument/2006/relationships/image" Target="../media/image479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5" Type="http://schemas.openxmlformats.org/officeDocument/2006/relationships/image" Target="../media/image483.png"/><Relationship Id="rId2" Type="http://schemas.openxmlformats.org/officeDocument/2006/relationships/image" Target="../media/image460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2.png"/><Relationship Id="rId5" Type="http://schemas.openxmlformats.org/officeDocument/2006/relationships/image" Target="../media/image463.png"/><Relationship Id="rId15" Type="http://schemas.openxmlformats.org/officeDocument/2006/relationships/image" Target="../media/image473.png"/><Relationship Id="rId23" Type="http://schemas.openxmlformats.org/officeDocument/2006/relationships/image" Target="../media/image481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10" Type="http://schemas.openxmlformats.org/officeDocument/2006/relationships/image" Target="../media/image494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26" Type="http://schemas.openxmlformats.org/officeDocument/2006/relationships/image" Target="../media/image531.png"/><Relationship Id="rId39" Type="http://schemas.openxmlformats.org/officeDocument/2006/relationships/image" Target="../media/image544.png"/><Relationship Id="rId21" Type="http://schemas.openxmlformats.org/officeDocument/2006/relationships/image" Target="../media/image526.png"/><Relationship Id="rId34" Type="http://schemas.openxmlformats.org/officeDocument/2006/relationships/image" Target="../media/image539.png"/><Relationship Id="rId42" Type="http://schemas.openxmlformats.org/officeDocument/2006/relationships/image" Target="../media/image547.png"/><Relationship Id="rId47" Type="http://schemas.openxmlformats.org/officeDocument/2006/relationships/image" Target="../media/image552.png"/><Relationship Id="rId50" Type="http://schemas.openxmlformats.org/officeDocument/2006/relationships/image" Target="../media/image555.png"/><Relationship Id="rId55" Type="http://schemas.openxmlformats.org/officeDocument/2006/relationships/image" Target="../media/image560.png"/><Relationship Id="rId63" Type="http://schemas.openxmlformats.org/officeDocument/2006/relationships/image" Target="../media/image568.png"/><Relationship Id="rId68" Type="http://schemas.openxmlformats.org/officeDocument/2006/relationships/image" Target="../media/image573.png"/><Relationship Id="rId76" Type="http://schemas.openxmlformats.org/officeDocument/2006/relationships/image" Target="../media/image581.png"/><Relationship Id="rId7" Type="http://schemas.openxmlformats.org/officeDocument/2006/relationships/image" Target="../media/image512.png"/><Relationship Id="rId71" Type="http://schemas.openxmlformats.org/officeDocument/2006/relationships/image" Target="../media/image576.png"/><Relationship Id="rId2" Type="http://schemas.openxmlformats.org/officeDocument/2006/relationships/image" Target="../media/image507.png"/><Relationship Id="rId16" Type="http://schemas.openxmlformats.org/officeDocument/2006/relationships/image" Target="../media/image521.png"/><Relationship Id="rId29" Type="http://schemas.openxmlformats.org/officeDocument/2006/relationships/image" Target="../media/image534.png"/><Relationship Id="rId11" Type="http://schemas.openxmlformats.org/officeDocument/2006/relationships/image" Target="../media/image516.pn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40" Type="http://schemas.openxmlformats.org/officeDocument/2006/relationships/image" Target="../media/image545.png"/><Relationship Id="rId45" Type="http://schemas.openxmlformats.org/officeDocument/2006/relationships/image" Target="../media/image550.png"/><Relationship Id="rId53" Type="http://schemas.openxmlformats.org/officeDocument/2006/relationships/image" Target="../media/image558.png"/><Relationship Id="rId58" Type="http://schemas.openxmlformats.org/officeDocument/2006/relationships/image" Target="../media/image563.png"/><Relationship Id="rId66" Type="http://schemas.openxmlformats.org/officeDocument/2006/relationships/image" Target="../media/image571.png"/><Relationship Id="rId74" Type="http://schemas.openxmlformats.org/officeDocument/2006/relationships/image" Target="../media/image579.png"/><Relationship Id="rId79" Type="http://schemas.openxmlformats.org/officeDocument/2006/relationships/image" Target="../media/image584.png"/><Relationship Id="rId5" Type="http://schemas.openxmlformats.org/officeDocument/2006/relationships/image" Target="../media/image510.png"/><Relationship Id="rId61" Type="http://schemas.openxmlformats.org/officeDocument/2006/relationships/image" Target="../media/image566.png"/><Relationship Id="rId82" Type="http://schemas.openxmlformats.org/officeDocument/2006/relationships/image" Target="../media/image587.png"/><Relationship Id="rId10" Type="http://schemas.openxmlformats.org/officeDocument/2006/relationships/image" Target="../media/image515.png"/><Relationship Id="rId19" Type="http://schemas.openxmlformats.org/officeDocument/2006/relationships/image" Target="../media/image524.png"/><Relationship Id="rId31" Type="http://schemas.openxmlformats.org/officeDocument/2006/relationships/image" Target="../media/image536.png"/><Relationship Id="rId44" Type="http://schemas.openxmlformats.org/officeDocument/2006/relationships/image" Target="../media/image549.png"/><Relationship Id="rId52" Type="http://schemas.openxmlformats.org/officeDocument/2006/relationships/image" Target="../media/image557.png"/><Relationship Id="rId60" Type="http://schemas.openxmlformats.org/officeDocument/2006/relationships/image" Target="../media/image565.png"/><Relationship Id="rId65" Type="http://schemas.openxmlformats.org/officeDocument/2006/relationships/image" Target="../media/image570.png"/><Relationship Id="rId73" Type="http://schemas.openxmlformats.org/officeDocument/2006/relationships/image" Target="../media/image578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Relationship Id="rId14" Type="http://schemas.openxmlformats.org/officeDocument/2006/relationships/image" Target="../media/image519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43" Type="http://schemas.openxmlformats.org/officeDocument/2006/relationships/image" Target="../media/image548.png"/><Relationship Id="rId48" Type="http://schemas.openxmlformats.org/officeDocument/2006/relationships/image" Target="../media/image553.png"/><Relationship Id="rId56" Type="http://schemas.openxmlformats.org/officeDocument/2006/relationships/image" Target="../media/image561.png"/><Relationship Id="rId64" Type="http://schemas.openxmlformats.org/officeDocument/2006/relationships/image" Target="../media/image569.png"/><Relationship Id="rId69" Type="http://schemas.openxmlformats.org/officeDocument/2006/relationships/image" Target="../media/image574.png"/><Relationship Id="rId77" Type="http://schemas.openxmlformats.org/officeDocument/2006/relationships/image" Target="../media/image582.png"/><Relationship Id="rId8" Type="http://schemas.openxmlformats.org/officeDocument/2006/relationships/image" Target="../media/image513.png"/><Relationship Id="rId51" Type="http://schemas.openxmlformats.org/officeDocument/2006/relationships/image" Target="../media/image556.png"/><Relationship Id="rId72" Type="http://schemas.openxmlformats.org/officeDocument/2006/relationships/image" Target="../media/image577.png"/><Relationship Id="rId80" Type="http://schemas.openxmlformats.org/officeDocument/2006/relationships/image" Target="../media/image585.png"/><Relationship Id="rId3" Type="http://schemas.openxmlformats.org/officeDocument/2006/relationships/image" Target="../media/image508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551.png"/><Relationship Id="rId59" Type="http://schemas.openxmlformats.org/officeDocument/2006/relationships/image" Target="../media/image564.png"/><Relationship Id="rId67" Type="http://schemas.openxmlformats.org/officeDocument/2006/relationships/image" Target="../media/image572.png"/><Relationship Id="rId20" Type="http://schemas.openxmlformats.org/officeDocument/2006/relationships/image" Target="../media/image525.png"/><Relationship Id="rId41" Type="http://schemas.openxmlformats.org/officeDocument/2006/relationships/image" Target="../media/image546.png"/><Relationship Id="rId54" Type="http://schemas.openxmlformats.org/officeDocument/2006/relationships/image" Target="../media/image559.png"/><Relationship Id="rId62" Type="http://schemas.openxmlformats.org/officeDocument/2006/relationships/image" Target="../media/image567.png"/><Relationship Id="rId70" Type="http://schemas.openxmlformats.org/officeDocument/2006/relationships/image" Target="../media/image575.png"/><Relationship Id="rId75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4.png"/><Relationship Id="rId57" Type="http://schemas.openxmlformats.org/officeDocument/2006/relationships/image" Target="../media/image5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13" Type="http://schemas.openxmlformats.org/officeDocument/2006/relationships/image" Target="../media/image613.png"/><Relationship Id="rId18" Type="http://schemas.openxmlformats.org/officeDocument/2006/relationships/image" Target="../media/image618.png"/><Relationship Id="rId3" Type="http://schemas.openxmlformats.org/officeDocument/2006/relationships/image" Target="../media/image603.png"/><Relationship Id="rId21" Type="http://schemas.openxmlformats.org/officeDocument/2006/relationships/image" Target="../media/image621.png"/><Relationship Id="rId7" Type="http://schemas.openxmlformats.org/officeDocument/2006/relationships/image" Target="../media/image607.png"/><Relationship Id="rId12" Type="http://schemas.openxmlformats.org/officeDocument/2006/relationships/image" Target="../media/image612.png"/><Relationship Id="rId17" Type="http://schemas.openxmlformats.org/officeDocument/2006/relationships/image" Target="../media/image617.svg"/><Relationship Id="rId2" Type="http://schemas.openxmlformats.org/officeDocument/2006/relationships/image" Target="../media/image602.png"/><Relationship Id="rId16" Type="http://schemas.openxmlformats.org/officeDocument/2006/relationships/image" Target="../media/image616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1.png"/><Relationship Id="rId24" Type="http://schemas.openxmlformats.org/officeDocument/2006/relationships/image" Target="../media/image624.png"/><Relationship Id="rId5" Type="http://schemas.openxmlformats.org/officeDocument/2006/relationships/image" Target="../media/image605.png"/><Relationship Id="rId15" Type="http://schemas.openxmlformats.org/officeDocument/2006/relationships/image" Target="../media/image615.png"/><Relationship Id="rId23" Type="http://schemas.openxmlformats.org/officeDocument/2006/relationships/image" Target="../media/image623.png"/><Relationship Id="rId10" Type="http://schemas.openxmlformats.org/officeDocument/2006/relationships/image" Target="../media/image610.png"/><Relationship Id="rId19" Type="http://schemas.openxmlformats.org/officeDocument/2006/relationships/image" Target="../media/image619.png"/><Relationship Id="rId4" Type="http://schemas.openxmlformats.org/officeDocument/2006/relationships/image" Target="../media/image604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Relationship Id="rId22" Type="http://schemas.openxmlformats.org/officeDocument/2006/relationships/image" Target="../media/image6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4.png"/><Relationship Id="rId18" Type="http://schemas.openxmlformats.org/officeDocument/2006/relationships/image" Target="../media/image639.png"/><Relationship Id="rId3" Type="http://schemas.openxmlformats.org/officeDocument/2006/relationships/image" Target="../media/image626.png"/><Relationship Id="rId7" Type="http://schemas.openxmlformats.org/officeDocument/2006/relationships/image" Target="../media/image630.png"/><Relationship Id="rId12" Type="http://schemas.openxmlformats.org/officeDocument/2006/relationships/image" Target="../media/image633.png"/><Relationship Id="rId17" Type="http://schemas.openxmlformats.org/officeDocument/2006/relationships/image" Target="../media/image638.png"/><Relationship Id="rId2" Type="http://schemas.openxmlformats.org/officeDocument/2006/relationships/image" Target="../media/image625.png"/><Relationship Id="rId16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17.svg"/><Relationship Id="rId5" Type="http://schemas.openxmlformats.org/officeDocument/2006/relationships/image" Target="../media/image628.png"/><Relationship Id="rId15" Type="http://schemas.openxmlformats.org/officeDocument/2006/relationships/image" Target="../media/image636.png"/><Relationship Id="rId10" Type="http://schemas.openxmlformats.org/officeDocument/2006/relationships/image" Target="../media/image616.png"/><Relationship Id="rId4" Type="http://schemas.openxmlformats.org/officeDocument/2006/relationships/image" Target="../media/image627.png"/><Relationship Id="rId9" Type="http://schemas.openxmlformats.org/officeDocument/2006/relationships/image" Target="../media/image632.png"/><Relationship Id="rId14" Type="http://schemas.openxmlformats.org/officeDocument/2006/relationships/image" Target="../media/image6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image" Target="../media/image641.png"/><Relationship Id="rId7" Type="http://schemas.openxmlformats.org/officeDocument/2006/relationships/image" Target="../media/image6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Relationship Id="rId9" Type="http://schemas.openxmlformats.org/officeDocument/2006/relationships/image" Target="../media/image6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7" Type="http://schemas.openxmlformats.org/officeDocument/2006/relationships/image" Target="../media/image653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3" Type="http://schemas.openxmlformats.org/officeDocument/2006/relationships/image" Target="../media/image2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2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2" Type="http://schemas.openxmlformats.org/officeDocument/2006/relationships/image" Target="../media/image24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27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32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头: 下 16">
            <a:extLst>
              <a:ext uri="{FF2B5EF4-FFF2-40B4-BE49-F238E27FC236}">
                <a16:creationId xmlns:a16="http://schemas.microsoft.com/office/drawing/2014/main" id="{1117C29C-54E9-41C4-98EA-D2A006484852}"/>
              </a:ext>
            </a:extLst>
          </p:cNvPr>
          <p:cNvSpPr/>
          <p:nvPr/>
        </p:nvSpPr>
        <p:spPr>
          <a:xfrm>
            <a:off x="3406942" y="830179"/>
            <a:ext cx="1943100" cy="14878050"/>
          </a:xfrm>
          <a:prstGeom prst="downArrow">
            <a:avLst>
              <a:gd name="adj1" fmla="val 50000"/>
              <a:gd name="adj2" fmla="val 15617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FA2648-C63E-4425-90DC-903BB6FB2826}"/>
              </a:ext>
            </a:extLst>
          </p:cNvPr>
          <p:cNvSpPr txBox="1"/>
          <p:nvPr/>
        </p:nvSpPr>
        <p:spPr>
          <a:xfrm>
            <a:off x="7315116" y="15752033"/>
            <a:ext cx="6591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顶点坐标在图形管线中的变换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098FBE4-FDA1-4301-9ECB-42544E7D8E36}"/>
              </a:ext>
            </a:extLst>
          </p:cNvPr>
          <p:cNvSpPr/>
          <p:nvPr/>
        </p:nvSpPr>
        <p:spPr>
          <a:xfrm>
            <a:off x="4681125" y="133249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对象空间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也叫“模型空间”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90DDB2-41A8-4898-BA9B-638246EE43B0}"/>
              </a:ext>
            </a:extLst>
          </p:cNvPr>
          <p:cNvSpPr/>
          <p:nvPr/>
        </p:nvSpPr>
        <p:spPr>
          <a:xfrm>
            <a:off x="8637668" y="246978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每个对象都有一个矩阵，将顶点从对象空间转到世界空间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C68ABAA-46BF-4CA6-B40D-AD7532A2248F}"/>
              </a:ext>
            </a:extLst>
          </p:cNvPr>
          <p:cNvSpPr/>
          <p:nvPr/>
        </p:nvSpPr>
        <p:spPr>
          <a:xfrm>
            <a:off x="4681125" y="360706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世界空间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576A0A8-2C8A-4ED8-8AA8-4D7637AC7B8E}"/>
              </a:ext>
            </a:extLst>
          </p:cNvPr>
          <p:cNvSpPr/>
          <p:nvPr/>
        </p:nvSpPr>
        <p:spPr>
          <a:xfrm>
            <a:off x="8637668" y="474435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视图变换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确定摄像机的位置和朝向之后，即可计算视图变换矩阵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C22624-C7D0-42A3-9677-C48F9AE15327}"/>
              </a:ext>
            </a:extLst>
          </p:cNvPr>
          <p:cNvSpPr/>
          <p:nvPr/>
        </p:nvSpPr>
        <p:spPr>
          <a:xfrm>
            <a:off x="4681125" y="588163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相机空间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B56C2-5C65-452E-B6CF-888DB1D45B7C}"/>
              </a:ext>
            </a:extLst>
          </p:cNvPr>
          <p:cNvSpPr/>
          <p:nvPr/>
        </p:nvSpPr>
        <p:spPr>
          <a:xfrm>
            <a:off x="8637668" y="701892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裁剪矩阵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即“投影矩阵”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C63F8E-2BD5-438E-B741-030C20D3768F}"/>
              </a:ext>
            </a:extLst>
          </p:cNvPr>
          <p:cNvSpPr/>
          <p:nvPr/>
        </p:nvSpPr>
        <p:spPr>
          <a:xfrm>
            <a:off x="4681125" y="815620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裁剪空间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也称为</a:t>
            </a:r>
            <a:r>
              <a:rPr lang="zh-CN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规范视域体</a:t>
            </a:r>
            <a:endParaRPr lang="en-US" altLang="zh-CN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canonical view volume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3E8B0CB-C418-4BB1-8B6E-1ECCDAE05769}"/>
              </a:ext>
            </a:extLst>
          </p:cNvPr>
          <p:cNvSpPr/>
          <p:nvPr/>
        </p:nvSpPr>
        <p:spPr>
          <a:xfrm>
            <a:off x="8637668" y="929349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齐次除法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除以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FC3E06-50DD-4FA2-AC65-D0059E21F092}"/>
              </a:ext>
            </a:extLst>
          </p:cNvPr>
          <p:cNvSpPr/>
          <p:nvPr/>
        </p:nvSpPr>
        <p:spPr>
          <a:xfrm>
            <a:off x="4681125" y="10430777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归一化设备空间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(Normalized device coordinate)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C4525B9-ED41-46BA-AF04-AB2E15415207}"/>
              </a:ext>
            </a:extLst>
          </p:cNvPr>
          <p:cNvSpPr/>
          <p:nvPr/>
        </p:nvSpPr>
        <p:spPr>
          <a:xfrm>
            <a:off x="8637668" y="11568062"/>
            <a:ext cx="4320000" cy="19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屏幕映射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的值转化为实际窗口的像素坐标值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25E08FC-13CD-446D-885F-3F2A4ADFB256}"/>
              </a:ext>
            </a:extLst>
          </p:cNvPr>
          <p:cNvSpPr/>
          <p:nvPr/>
        </p:nvSpPr>
        <p:spPr>
          <a:xfrm>
            <a:off x="4681125" y="12705348"/>
            <a:ext cx="4320000" cy="19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>
            <a:outerShdw blurRad="292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3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屏幕空间</a:t>
            </a:r>
            <a:endParaRPr lang="en-US" altLang="zh-CN" sz="3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2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是像素坐标，但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值通常也存储下来</a:t>
            </a:r>
          </a:p>
        </p:txBody>
      </p:sp>
      <p:sp>
        <p:nvSpPr>
          <p:cNvPr id="18" name="右中括号 17">
            <a:extLst>
              <a:ext uri="{FF2B5EF4-FFF2-40B4-BE49-F238E27FC236}">
                <a16:creationId xmlns:a16="http://schemas.microsoft.com/office/drawing/2014/main" id="{5489FB20-277E-473F-A446-BD131640F896}"/>
              </a:ext>
            </a:extLst>
          </p:cNvPr>
          <p:cNvSpPr/>
          <p:nvPr/>
        </p:nvSpPr>
        <p:spPr>
          <a:xfrm>
            <a:off x="12994105" y="3441699"/>
            <a:ext cx="216000" cy="4572001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中括号 18">
            <a:extLst>
              <a:ext uri="{FF2B5EF4-FFF2-40B4-BE49-F238E27FC236}">
                <a16:creationId xmlns:a16="http://schemas.microsoft.com/office/drawing/2014/main" id="{9025E92D-82EA-4479-BA07-871077002148}"/>
              </a:ext>
            </a:extLst>
          </p:cNvPr>
          <p:cNvSpPr/>
          <p:nvPr/>
        </p:nvSpPr>
        <p:spPr>
          <a:xfrm>
            <a:off x="12994105" y="10312400"/>
            <a:ext cx="216000" cy="2330450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B0AD91-3487-49A9-B062-1424BA1628A3}"/>
              </a:ext>
            </a:extLst>
          </p:cNvPr>
          <p:cNvSpPr txBox="1"/>
          <p:nvPr/>
        </p:nvSpPr>
        <p:spPr>
          <a:xfrm>
            <a:off x="13568516" y="4866968"/>
            <a:ext cx="3156155" cy="16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通常被整合为一个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4X4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的矩阵，在顶点着色器里面计算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8BC7D7-88DD-4D5B-B4B0-04BC4CE42BA3}"/>
              </a:ext>
            </a:extLst>
          </p:cNvPr>
          <p:cNvSpPr txBox="1"/>
          <p:nvPr/>
        </p:nvSpPr>
        <p:spPr>
          <a:xfrm>
            <a:off x="13568516" y="11061291"/>
            <a:ext cx="356911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里面自动进行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5C8C4B-150D-437F-ADEA-03719390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63" y="198006"/>
            <a:ext cx="14052498" cy="159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262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-3204497" y="273868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-4604920" y="326707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-2436395" y="327660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-4890671" y="461010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-4589045" y="457200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-6036846" y="366712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2274" y="2604786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4889" y="4024011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78" y="1513491"/>
                <a:ext cx="3818165" cy="1364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-3131720" y="166687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8939" y="4500261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73964" y="2376186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0514" y="3023886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1214" y="2919111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2877" y="1142699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′×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′×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64" y="3056497"/>
                <a:ext cx="6677479" cy="13993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-2583080" y="344360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-2331619" y="331231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66C69FC8-CEC4-48B6-A03C-ECFC677C6A76}"/>
              </a:ext>
            </a:extLst>
          </p:cNvPr>
          <p:cNvCxnSpPr>
            <a:cxnSpLocks/>
          </p:cNvCxnSpPr>
          <p:nvPr/>
        </p:nvCxnSpPr>
        <p:spPr>
          <a:xfrm flipH="1">
            <a:off x="5719059" y="3757404"/>
            <a:ext cx="90206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28" y="174521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39" y="1853298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28" y="3517744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27" y="1907006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370" y="4014531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128923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249725D9-3DF2-402F-8E51-61F5B8E5C58D}"/>
              </a:ext>
            </a:extLst>
          </p:cNvPr>
          <p:cNvGrpSpPr/>
          <p:nvPr/>
        </p:nvGrpSpPr>
        <p:grpSpPr>
          <a:xfrm>
            <a:off x="4469493" y="1645982"/>
            <a:ext cx="3500368" cy="3874889"/>
            <a:chOff x="5247856" y="1668237"/>
            <a:chExt cx="2642700" cy="2925454"/>
          </a:xfrm>
        </p:grpSpPr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A1FF9E5E-5AFE-4A67-95FE-5CB8F3A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8983F1EE-1D71-4A4D-9E7D-35873556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1F2F51E5-43AD-4E6F-97DC-3C89E52D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 flipH="1" flipV="1">
            <a:off x="5504584" y="24894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A35593C1-E157-4C7B-9609-213A96DCA80A}"/>
              </a:ext>
            </a:extLst>
          </p:cNvPr>
          <p:cNvSpPr/>
          <p:nvPr/>
        </p:nvSpPr>
        <p:spPr>
          <a:xfrm rot="1056432" flipH="1">
            <a:off x="5178360" y="32691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FAE6AA25-1AA7-40F2-B5AB-6640276AB5B7}"/>
              </a:ext>
            </a:extLst>
          </p:cNvPr>
          <p:cNvCxnSpPr>
            <a:cxnSpLocks/>
          </p:cNvCxnSpPr>
          <p:nvPr/>
        </p:nvCxnSpPr>
        <p:spPr>
          <a:xfrm>
            <a:off x="6633742" y="2403021"/>
            <a:ext cx="0" cy="134807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25E0F015-C676-4E82-AD77-97254CE1FCF0}"/>
              </a:ext>
            </a:extLst>
          </p:cNvPr>
          <p:cNvCxnSpPr>
            <a:cxnSpLocks/>
          </p:cNvCxnSpPr>
          <p:nvPr/>
        </p:nvCxnSpPr>
        <p:spPr>
          <a:xfrm flipH="1">
            <a:off x="5241746" y="3763712"/>
            <a:ext cx="457383" cy="6812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CA0BF512-3AD1-4D0E-A8EA-8A4887B278EE}"/>
              </a:ext>
            </a:extLst>
          </p:cNvPr>
          <p:cNvCxnSpPr>
            <a:cxnSpLocks/>
          </p:cNvCxnSpPr>
          <p:nvPr/>
        </p:nvCxnSpPr>
        <p:spPr>
          <a:xfrm flipH="1">
            <a:off x="6173630" y="3770020"/>
            <a:ext cx="448913" cy="6686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8A2343E3-73CD-4B40-B1F2-29557D1A9AB8}"/>
              </a:ext>
            </a:extLst>
          </p:cNvPr>
          <p:cNvCxnSpPr>
            <a:cxnSpLocks/>
          </p:cNvCxnSpPr>
          <p:nvPr/>
        </p:nvCxnSpPr>
        <p:spPr>
          <a:xfrm>
            <a:off x="5775836" y="3574468"/>
            <a:ext cx="0" cy="12553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2E3ED67D-BC43-4128-BE79-2CF62B94B3D2}"/>
              </a:ext>
            </a:extLst>
          </p:cNvPr>
          <p:cNvCxnSpPr>
            <a:cxnSpLocks/>
          </p:cNvCxnSpPr>
          <p:nvPr/>
        </p:nvCxnSpPr>
        <p:spPr>
          <a:xfrm flipH="1">
            <a:off x="4943160" y="4836094"/>
            <a:ext cx="82636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D97E2F78-E11D-48DF-B8F5-393406995A9E}"/>
              </a:ext>
            </a:extLst>
          </p:cNvPr>
          <p:cNvCxnSpPr>
            <a:cxnSpLocks/>
          </p:cNvCxnSpPr>
          <p:nvPr/>
        </p:nvCxnSpPr>
        <p:spPr>
          <a:xfrm flipH="1">
            <a:off x="5789723" y="4451299"/>
            <a:ext cx="258335" cy="38479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5F237020-9289-49C4-B081-A7447344E9DD}"/>
              </a:ext>
            </a:extLst>
          </p:cNvPr>
          <p:cNvCxnSpPr>
            <a:cxnSpLocks/>
          </p:cNvCxnSpPr>
          <p:nvPr/>
        </p:nvCxnSpPr>
        <p:spPr>
          <a:xfrm flipV="1">
            <a:off x="5782140" y="2169856"/>
            <a:ext cx="0" cy="14298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>
            <a:off x="5790044" y="3601860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H="1">
            <a:off x="5085443" y="3612647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5782140" y="2403021"/>
            <a:ext cx="852703" cy="1196682"/>
          </a:xfrm>
          <a:prstGeom prst="straightConnector1">
            <a:avLst/>
          </a:prstGeom>
          <a:ln w="38100">
            <a:solidFill>
              <a:schemeClr val="accent5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/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2C9B4133-D8C1-466B-B788-BDC0B059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47" y="4342007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/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FB52F7EA-7081-42A9-A980-67DEB571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77" y="5114349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/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1E6E70C3-BE3B-40B7-8EDE-1273A102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140" y="1381389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/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9F211C-DCF3-4C1C-8549-EFD571860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334" y="4634062"/>
                <a:ext cx="667747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5" y="14801980"/>
                <a:ext cx="16819053" cy="213334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13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1800331" y="16121744"/>
            <a:ext cx="14400000" cy="1208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1800331" y="1562099"/>
            <a:ext cx="144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611255" y="3034907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6475639"/>
            <a:ext cx="18000000" cy="800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1800331" y="14554201"/>
            <a:ext cx="14400000" cy="17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10" y="12029464"/>
                <a:ext cx="13427643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/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B1AA201-6315-4469-A51E-C66EC527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871" y="8803665"/>
                <a:ext cx="1082675" cy="733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/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66057F1-DF29-4A5E-AC3A-751EDE69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0" y="7192927"/>
                <a:ext cx="1082675" cy="733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/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1960FA32-F960-445E-A76D-C8264417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00" y="9256909"/>
                <a:ext cx="1082675" cy="733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/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F2259B45-E152-4AAC-8D6C-0008D446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344" y="8414844"/>
                <a:ext cx="1082675" cy="733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8052D20A-2C9C-4F4F-8A7B-DFD4DD8227CC}"/>
              </a:ext>
            </a:extLst>
          </p:cNvPr>
          <p:cNvGrpSpPr/>
          <p:nvPr/>
        </p:nvGrpSpPr>
        <p:grpSpPr>
          <a:xfrm>
            <a:off x="2341336" y="6931903"/>
            <a:ext cx="3500368" cy="3874889"/>
            <a:chOff x="5247856" y="1668237"/>
            <a:chExt cx="2642700" cy="2925454"/>
          </a:xfrm>
        </p:grpSpPr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207BC33-EB48-41D0-B222-2F6888FA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1668237"/>
              <a:ext cx="0" cy="2133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D552AA97-90E7-47BD-ACDC-3D03D811A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1"/>
              <a:ext cx="207803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BECB27D9-8DEE-4A4A-B75A-683468CC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7856" y="3801838"/>
              <a:ext cx="564662" cy="791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BED9CB7-66C7-43FA-963A-AA06900546EF}"/>
              </a:ext>
            </a:extLst>
          </p:cNvPr>
          <p:cNvCxnSpPr>
            <a:cxnSpLocks/>
          </p:cNvCxnSpPr>
          <p:nvPr/>
        </p:nvCxnSpPr>
        <p:spPr>
          <a:xfrm flipH="1" flipV="1">
            <a:off x="3376427" y="7775389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平行四边形 274">
            <a:extLst>
              <a:ext uri="{FF2B5EF4-FFF2-40B4-BE49-F238E27FC236}">
                <a16:creationId xmlns:a16="http://schemas.microsoft.com/office/drawing/2014/main" id="{1BBA4978-34E2-43B6-ABFE-0F260CAECA81}"/>
              </a:ext>
            </a:extLst>
          </p:cNvPr>
          <p:cNvSpPr/>
          <p:nvPr/>
        </p:nvSpPr>
        <p:spPr>
          <a:xfrm rot="1056432" flipH="1">
            <a:off x="3050203" y="8555105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BC3409D7-87EB-4EB0-B44A-E7149B1AD881}"/>
              </a:ext>
            </a:extLst>
          </p:cNvPr>
          <p:cNvCxnSpPr>
            <a:cxnSpLocks/>
          </p:cNvCxnSpPr>
          <p:nvPr/>
        </p:nvCxnSpPr>
        <p:spPr>
          <a:xfrm>
            <a:off x="3623787" y="8862381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CD405305-D883-41D7-B60F-568190D0EEBA}"/>
              </a:ext>
            </a:extLst>
          </p:cNvPr>
          <p:cNvCxnSpPr>
            <a:cxnSpLocks/>
          </p:cNvCxnSpPr>
          <p:nvPr/>
        </p:nvCxnSpPr>
        <p:spPr>
          <a:xfrm flipH="1">
            <a:off x="2957287" y="8855025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/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6AF0B219-BF42-4FF3-85E8-64D06EC3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90" y="9627928"/>
                <a:ext cx="1082675" cy="7337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/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811F0D85-876E-4B73-9C46-C5262E0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20" y="10400270"/>
                <a:ext cx="1082675" cy="7337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/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A2ACC96-2574-426B-B11D-232F003E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83" y="6667310"/>
                <a:ext cx="1082675" cy="733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/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26F9177F-B954-4620-A759-DEB974F6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71" y="8204044"/>
                <a:ext cx="1082675" cy="7337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/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584FB3BC-575E-4099-9B06-CD5FCA6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70" y="6593306"/>
                <a:ext cx="1082675" cy="7337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/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4B6B0C32-B927-48D2-BBAF-C2E1413D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100" y="8657288"/>
                <a:ext cx="1082675" cy="733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/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C1ED7AC8-F57F-482F-87D9-E426ABEE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44" y="7815223"/>
                <a:ext cx="1082675" cy="733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99E5CCB-506E-44C4-8D74-49419355B85D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6978650"/>
            <a:ext cx="638071" cy="2179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A93CB0DD-F343-4B2D-9224-D9D80001BF92}"/>
              </a:ext>
            </a:extLst>
          </p:cNvPr>
          <p:cNvCxnSpPr>
            <a:cxnSpLocks/>
          </p:cNvCxnSpPr>
          <p:nvPr/>
        </p:nvCxnSpPr>
        <p:spPr>
          <a:xfrm>
            <a:off x="8397855" y="9145711"/>
            <a:ext cx="2498745" cy="855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845C4563-CD6D-4C82-A4C8-40010EAAF4B2}"/>
              </a:ext>
            </a:extLst>
          </p:cNvPr>
          <p:cNvCxnSpPr>
            <a:cxnSpLocks/>
          </p:cNvCxnSpPr>
          <p:nvPr/>
        </p:nvCxnSpPr>
        <p:spPr>
          <a:xfrm flipH="1">
            <a:off x="7649936" y="9158328"/>
            <a:ext cx="747919" cy="1048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EE303B3E-D07C-4882-A6C3-2900D5DEA120}"/>
              </a:ext>
            </a:extLst>
          </p:cNvPr>
          <p:cNvCxnSpPr>
            <a:cxnSpLocks/>
          </p:cNvCxnSpPr>
          <p:nvPr/>
        </p:nvCxnSpPr>
        <p:spPr>
          <a:xfrm flipH="1" flipV="1">
            <a:off x="8685027" y="717576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平行四边形 297">
            <a:extLst>
              <a:ext uri="{FF2B5EF4-FFF2-40B4-BE49-F238E27FC236}">
                <a16:creationId xmlns:a16="http://schemas.microsoft.com/office/drawing/2014/main" id="{A11CBA7B-A880-47DE-A003-86B6F997B7C2}"/>
              </a:ext>
            </a:extLst>
          </p:cNvPr>
          <p:cNvSpPr/>
          <p:nvPr/>
        </p:nvSpPr>
        <p:spPr>
          <a:xfrm rot="1056432" flipH="1">
            <a:off x="8358803" y="795548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8EF0D8EB-F6E3-4583-93FA-AC11E0C87AA7}"/>
              </a:ext>
            </a:extLst>
          </p:cNvPr>
          <p:cNvCxnSpPr>
            <a:cxnSpLocks/>
          </p:cNvCxnSpPr>
          <p:nvPr/>
        </p:nvCxnSpPr>
        <p:spPr>
          <a:xfrm>
            <a:off x="8945087" y="826341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4B942394-7249-4B3C-95A3-7165304184D2}"/>
              </a:ext>
            </a:extLst>
          </p:cNvPr>
          <p:cNvCxnSpPr>
            <a:cxnSpLocks/>
          </p:cNvCxnSpPr>
          <p:nvPr/>
        </p:nvCxnSpPr>
        <p:spPr>
          <a:xfrm flipH="1">
            <a:off x="8265887" y="825540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/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F60055CB-FCC0-4E0F-B2A6-4880F65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90" y="9307707"/>
                <a:ext cx="1082675" cy="733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/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96EEDA85-87BE-4943-815F-9604177F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20" y="9800649"/>
                <a:ext cx="1082675" cy="7337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/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184C0A6B-58D4-4FC9-BB6B-EFFAF036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83" y="6816989"/>
                <a:ext cx="1082675" cy="7337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/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89676529-796C-4E5C-A346-05616C8D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464" y="8985094"/>
                <a:ext cx="1082675" cy="7337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/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78ABFB3A-B15E-446A-8A47-55EEE4D5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463" y="7679156"/>
                <a:ext cx="1082675" cy="7337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/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12F74D62-7A88-493A-B04C-4DAC7B1B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93" y="9438338"/>
                <a:ext cx="1082675" cy="7337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/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02840762-133F-435E-8BC8-251405CD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7" y="8596273"/>
                <a:ext cx="1082675" cy="73379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809BA6AE-3B8B-4DCB-AAD9-811A8EC2D66F}"/>
              </a:ext>
            </a:extLst>
          </p:cNvPr>
          <p:cNvCxnSpPr>
            <a:cxnSpLocks/>
          </p:cNvCxnSpPr>
          <p:nvPr/>
        </p:nvCxnSpPr>
        <p:spPr>
          <a:xfrm flipH="1" flipV="1">
            <a:off x="13099143" y="6832600"/>
            <a:ext cx="504722" cy="2209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F6C52EBD-3B32-4249-B29A-BB1A12D76568}"/>
              </a:ext>
            </a:extLst>
          </p:cNvPr>
          <p:cNvCxnSpPr>
            <a:cxnSpLocks/>
          </p:cNvCxnSpPr>
          <p:nvPr/>
        </p:nvCxnSpPr>
        <p:spPr>
          <a:xfrm>
            <a:off x="13591248" y="9029629"/>
            <a:ext cx="2524145" cy="73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B1D9355F-AC90-423D-84E1-4038B6A13441}"/>
              </a:ext>
            </a:extLst>
          </p:cNvPr>
          <p:cNvCxnSpPr>
            <a:cxnSpLocks/>
          </p:cNvCxnSpPr>
          <p:nvPr/>
        </p:nvCxnSpPr>
        <p:spPr>
          <a:xfrm flipH="1">
            <a:off x="12813393" y="9042246"/>
            <a:ext cx="777856" cy="1035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3D87A276-AD48-4AE1-94B7-79B40A6E3BE5}"/>
              </a:ext>
            </a:extLst>
          </p:cNvPr>
          <p:cNvCxnSpPr>
            <a:cxnSpLocks/>
          </p:cNvCxnSpPr>
          <p:nvPr/>
        </p:nvCxnSpPr>
        <p:spPr>
          <a:xfrm flipH="1" flipV="1">
            <a:off x="13345020" y="7956818"/>
            <a:ext cx="260326" cy="10765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平行四边形 313">
            <a:extLst>
              <a:ext uri="{FF2B5EF4-FFF2-40B4-BE49-F238E27FC236}">
                <a16:creationId xmlns:a16="http://schemas.microsoft.com/office/drawing/2014/main" id="{EE019FC5-F008-44DE-9247-30DABEB2181B}"/>
              </a:ext>
            </a:extLst>
          </p:cNvPr>
          <p:cNvSpPr/>
          <p:nvPr/>
        </p:nvSpPr>
        <p:spPr>
          <a:xfrm rot="1056432" flipH="1">
            <a:off x="13018796" y="8736534"/>
            <a:ext cx="1202852" cy="688288"/>
          </a:xfrm>
          <a:prstGeom prst="parallelogram">
            <a:avLst>
              <a:gd name="adj" fmla="val 63518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AD1B1D6F-771C-4109-A6B8-20D49D34BB00}"/>
              </a:ext>
            </a:extLst>
          </p:cNvPr>
          <p:cNvCxnSpPr>
            <a:cxnSpLocks/>
          </p:cNvCxnSpPr>
          <p:nvPr/>
        </p:nvCxnSpPr>
        <p:spPr>
          <a:xfrm>
            <a:off x="13605080" y="9044463"/>
            <a:ext cx="1020322" cy="2943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469C804-379B-4070-AB04-CF45E815D7B9}"/>
              </a:ext>
            </a:extLst>
          </p:cNvPr>
          <p:cNvCxnSpPr>
            <a:cxnSpLocks/>
          </p:cNvCxnSpPr>
          <p:nvPr/>
        </p:nvCxnSpPr>
        <p:spPr>
          <a:xfrm flipH="1">
            <a:off x="12925880" y="9036454"/>
            <a:ext cx="688903" cy="8858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/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3409A74E-C9E5-4089-863E-55A67EB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633" y="9191625"/>
                <a:ext cx="1082675" cy="73379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/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1484A684-D0E9-4FD1-8E67-D3862EE9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863" y="9811567"/>
                <a:ext cx="1082675" cy="7337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/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7BF6D75A-8304-44AA-BB32-81E896156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526" y="6808857"/>
                <a:ext cx="1082675" cy="73379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弧形 323">
            <a:extLst>
              <a:ext uri="{FF2B5EF4-FFF2-40B4-BE49-F238E27FC236}">
                <a16:creationId xmlns:a16="http://schemas.microsoft.com/office/drawing/2014/main" id="{BF43AA9F-2BA3-4B4A-B834-650806DD637E}"/>
              </a:ext>
            </a:extLst>
          </p:cNvPr>
          <p:cNvSpPr/>
          <p:nvPr/>
        </p:nvSpPr>
        <p:spPr>
          <a:xfrm rot="16200000">
            <a:off x="10912388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/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E44CBDC2-4C0D-4742-8B60-70E45078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71" y="11300278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/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05DB5F39-44AD-4072-8511-71885C2D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3" y="11300278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弧形 326">
            <a:extLst>
              <a:ext uri="{FF2B5EF4-FFF2-40B4-BE49-F238E27FC236}">
                <a16:creationId xmlns:a16="http://schemas.microsoft.com/office/drawing/2014/main" id="{8FD1E7EE-77B0-45CF-A34D-658EC8EA5A31}"/>
              </a:ext>
            </a:extLst>
          </p:cNvPr>
          <p:cNvSpPr/>
          <p:nvPr/>
        </p:nvSpPr>
        <p:spPr>
          <a:xfrm rot="16200000">
            <a:off x="6132199" y="10760305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/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5748F55-2196-4DBF-B930-D733DA88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99" y="14715616"/>
                <a:ext cx="11994916" cy="6900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23535" y="1809750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415" y="3946110"/>
                <a:ext cx="1082675" cy="6463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570" y="5099452"/>
                <a:ext cx="1082675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808" y="1537942"/>
                <a:ext cx="1082675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5830678" y="2933700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610100" y="3960977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5840116" y="3953618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20" y="4110456"/>
                <a:ext cx="1082675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20" y="2389606"/>
                <a:ext cx="1082675" cy="6463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70" y="4434306"/>
                <a:ext cx="1082675" cy="6463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/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𝑝h𝑟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E0C324D-8F43-48CA-B918-0707BE68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688" y="1907564"/>
                <a:ext cx="3117340" cy="70788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/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6ED39A7-E139-4C55-8B0F-8EA88FC5E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545" y="3152164"/>
                <a:ext cx="4844539" cy="188481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/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9965DDF-BA25-41EB-B4F2-9FEE4D56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70" y="16398825"/>
                <a:ext cx="8288323" cy="65415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/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 </a:t>
                </a:r>
                <a:r>
                  <a:rPr lang="en-US" altLang="zh-CN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- </a:t>
                </a:r>
                <a:r>
                  <a:rPr lang="zh-CN" altLang="en-US" sz="3600" b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四元数形式</a:t>
                </a: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EAC1143-A889-4AA4-98CB-12E90B65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656" y="15470359"/>
                <a:ext cx="5811830" cy="646331"/>
              </a:xfrm>
              <a:prstGeom prst="rect">
                <a:avLst/>
              </a:prstGeom>
              <a:blipFill>
                <a:blip r:embed="rId36"/>
                <a:stretch>
                  <a:fillRect t="-16038"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4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1800331" y="7639051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09F0E8CE-CF22-4C2C-9E17-E0A440124CCE}"/>
              </a:ext>
            </a:extLst>
          </p:cNvPr>
          <p:cNvGrpSpPr/>
          <p:nvPr/>
        </p:nvGrpSpPr>
        <p:grpSpPr>
          <a:xfrm>
            <a:off x="-15092187" y="0"/>
            <a:ext cx="13233861" cy="9515536"/>
            <a:chOff x="2222419" y="7442678"/>
            <a:chExt cx="13233861" cy="9515536"/>
          </a:xfrm>
        </p:grpSpPr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4973EEB9-1848-49D9-BC32-3D6298A36E19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A1327DC-63F8-4223-99E5-08C0A4FB6FCF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4746F21B-8B08-41D0-9F43-B663FCFC9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83668265-8722-4D76-9580-ED8ED6D53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5B5E45D3-60B9-4BDC-BE77-6F7C3ED550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0A85416-8B21-44A0-A781-CB5ECA718134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249FD0EC-FD3E-49ED-9EE1-659702F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585B2B2E-4A56-4D43-9EC2-4CDF588DB1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1C10681A-0F8C-42B1-9F3A-99BC38146F8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1FAA2D8-8AE1-449C-A874-2E34D799B9B3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0CC2430D-8294-47C3-91CD-A55901FCB498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34" name="直接箭头连接符 333">
                <a:extLst>
                  <a:ext uri="{FF2B5EF4-FFF2-40B4-BE49-F238E27FC236}">
                    <a16:creationId xmlns:a16="http://schemas.microsoft.com/office/drawing/2014/main" id="{EF987138-A3A9-44F7-93CD-E538AEE43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箭头连接符 334">
                <a:extLst>
                  <a:ext uri="{FF2B5EF4-FFF2-40B4-BE49-F238E27FC236}">
                    <a16:creationId xmlns:a16="http://schemas.microsoft.com/office/drawing/2014/main" id="{1314E126-344E-490F-BC91-857F172FB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箭头连接符 335">
                <a:extLst>
                  <a:ext uri="{FF2B5EF4-FFF2-40B4-BE49-F238E27FC236}">
                    <a16:creationId xmlns:a16="http://schemas.microsoft.com/office/drawing/2014/main" id="{60D81725-8C7C-46B5-92C2-4599CF9E9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D0E917C8-AE0F-45E1-A661-94BC16F2B51A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341" name="直接箭头连接符 340">
                <a:extLst>
                  <a:ext uri="{FF2B5EF4-FFF2-40B4-BE49-F238E27FC236}">
                    <a16:creationId xmlns:a16="http://schemas.microsoft.com/office/drawing/2014/main" id="{7003273C-EF27-4291-84F2-B881902E890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箭头连接符 341">
                <a:extLst>
                  <a:ext uri="{FF2B5EF4-FFF2-40B4-BE49-F238E27FC236}">
                    <a16:creationId xmlns:a16="http://schemas.microsoft.com/office/drawing/2014/main" id="{0CAC1DC6-C2FC-4132-95AB-21258CD17E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箭头连接符 342">
                <a:extLst>
                  <a:ext uri="{FF2B5EF4-FFF2-40B4-BE49-F238E27FC236}">
                    <a16:creationId xmlns:a16="http://schemas.microsoft.com/office/drawing/2014/main" id="{EEDEA778-8D2D-43EF-BB4C-58A2764AEF8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9BCB38A9-E2DF-4A03-8BB3-15C5DFF4514B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350" name="直接箭头连接符 349">
                <a:extLst>
                  <a:ext uri="{FF2B5EF4-FFF2-40B4-BE49-F238E27FC236}">
                    <a16:creationId xmlns:a16="http://schemas.microsoft.com/office/drawing/2014/main" id="{CE88770C-926C-43E7-93F6-C93E3BCB6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50DCAB22-5846-418B-9B93-0698D45D5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C155F067-A4E1-481E-A2AB-BB27C0214E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E76D2D55-A97D-454B-A32E-9A952BEDD096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357" name="直接箭头连接符 356">
                <a:extLst>
                  <a:ext uri="{FF2B5EF4-FFF2-40B4-BE49-F238E27FC236}">
                    <a16:creationId xmlns:a16="http://schemas.microsoft.com/office/drawing/2014/main" id="{CD995018-EC9E-4DFF-B813-CBEF299ADE7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箭头连接符 357">
                <a:extLst>
                  <a:ext uri="{FF2B5EF4-FFF2-40B4-BE49-F238E27FC236}">
                    <a16:creationId xmlns:a16="http://schemas.microsoft.com/office/drawing/2014/main" id="{5321042F-D1DA-428A-9B97-95A0C50DFD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>
                <a:extLst>
                  <a:ext uri="{FF2B5EF4-FFF2-40B4-BE49-F238E27FC236}">
                    <a16:creationId xmlns:a16="http://schemas.microsoft.com/office/drawing/2014/main" id="{08363929-7D0D-4288-A03D-B055460D0C2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FB9BF8E6-956F-47C9-BDF7-A0DA4DF6CEA5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65" name="直接箭头连接符 364">
                <a:extLst>
                  <a:ext uri="{FF2B5EF4-FFF2-40B4-BE49-F238E27FC236}">
                    <a16:creationId xmlns:a16="http://schemas.microsoft.com/office/drawing/2014/main" id="{DDAD7630-EA5B-49F3-98CD-698DD3F24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箭头连接符 365">
                <a:extLst>
                  <a:ext uri="{FF2B5EF4-FFF2-40B4-BE49-F238E27FC236}">
                    <a16:creationId xmlns:a16="http://schemas.microsoft.com/office/drawing/2014/main" id="{6C7AC799-1605-4785-9744-33D374D2D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>
                <a:extLst>
                  <a:ext uri="{FF2B5EF4-FFF2-40B4-BE49-F238E27FC236}">
                    <a16:creationId xmlns:a16="http://schemas.microsoft.com/office/drawing/2014/main" id="{B0595678-BEC2-4122-B3CE-D0C2B354E1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1" name="组合 370">
              <a:extLst>
                <a:ext uri="{FF2B5EF4-FFF2-40B4-BE49-F238E27FC236}">
                  <a16:creationId xmlns:a16="http://schemas.microsoft.com/office/drawing/2014/main" id="{FE51A17B-4021-49B5-85CD-B7676115C7ED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4924D418-DF80-4B57-94DF-9169CF3A2142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0EB03F68-36E9-4BB7-8923-18C45F52239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DEFF9E15-9677-4811-AD62-413DE13DE8B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EFC4A34E-1329-477F-A3F8-7DE81BE5D853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E51C8400-2806-4D75-9B01-CDA6552B9C86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395" name="直接箭头连接符 394">
                <a:extLst>
                  <a:ext uri="{FF2B5EF4-FFF2-40B4-BE49-F238E27FC236}">
                    <a16:creationId xmlns:a16="http://schemas.microsoft.com/office/drawing/2014/main" id="{5B4437EF-DA40-4FB0-95C0-8C6A8FC5D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箭头连接符 395">
                <a:extLst>
                  <a:ext uri="{FF2B5EF4-FFF2-40B4-BE49-F238E27FC236}">
                    <a16:creationId xmlns:a16="http://schemas.microsoft.com/office/drawing/2014/main" id="{AA78E887-B3BD-473F-8CE9-CF0C22511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箭头连接符 396">
                <a:extLst>
                  <a:ext uri="{FF2B5EF4-FFF2-40B4-BE49-F238E27FC236}">
                    <a16:creationId xmlns:a16="http://schemas.microsoft.com/office/drawing/2014/main" id="{A13FD6DF-1893-416F-B505-1E651E119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C91EADC6-C8B6-449B-B2E5-20021553AFD2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402" name="直接箭头连接符 401">
                <a:extLst>
                  <a:ext uri="{FF2B5EF4-FFF2-40B4-BE49-F238E27FC236}">
                    <a16:creationId xmlns:a16="http://schemas.microsoft.com/office/drawing/2014/main" id="{02B55922-F009-40A5-8F2E-86A4CA7CB69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箭头连接符 402">
                <a:extLst>
                  <a:ext uri="{FF2B5EF4-FFF2-40B4-BE49-F238E27FC236}">
                    <a16:creationId xmlns:a16="http://schemas.microsoft.com/office/drawing/2014/main" id="{9DFC58FE-7134-4543-B902-9CDE55FAC3B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箭头连接符 403">
                <a:extLst>
                  <a:ext uri="{FF2B5EF4-FFF2-40B4-BE49-F238E27FC236}">
                    <a16:creationId xmlns:a16="http://schemas.microsoft.com/office/drawing/2014/main" id="{5B17754B-104E-4F0A-B310-EE769B6BFD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7FADB858-E93A-41FC-924D-C110E443A85E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409" name="直接箭头连接符 408">
                <a:extLst>
                  <a:ext uri="{FF2B5EF4-FFF2-40B4-BE49-F238E27FC236}">
                    <a16:creationId xmlns:a16="http://schemas.microsoft.com/office/drawing/2014/main" id="{455F7B8C-3C4B-4BFD-B3F1-5026485FA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箭头连接符 409">
                <a:extLst>
                  <a:ext uri="{FF2B5EF4-FFF2-40B4-BE49-F238E27FC236}">
                    <a16:creationId xmlns:a16="http://schemas.microsoft.com/office/drawing/2014/main" id="{0B296E72-D21B-4BA4-98B8-35DB4E765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箭头连接符 410">
                <a:extLst>
                  <a:ext uri="{FF2B5EF4-FFF2-40B4-BE49-F238E27FC236}">
                    <a16:creationId xmlns:a16="http://schemas.microsoft.com/office/drawing/2014/main" id="{6F1E17A5-507D-490A-96E3-5CDA45DDE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0AD2AA42-51FF-47FC-87FF-EFDBD06C0D94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416" name="直接箭头连接符 415">
                <a:extLst>
                  <a:ext uri="{FF2B5EF4-FFF2-40B4-BE49-F238E27FC236}">
                    <a16:creationId xmlns:a16="http://schemas.microsoft.com/office/drawing/2014/main" id="{B0017039-67BD-4535-9055-EBE9C2C7C86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箭头连接符 416">
                <a:extLst>
                  <a:ext uri="{FF2B5EF4-FFF2-40B4-BE49-F238E27FC236}">
                    <a16:creationId xmlns:a16="http://schemas.microsoft.com/office/drawing/2014/main" id="{B265EC85-A5D9-4355-9B43-F6699394265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箭头连接符 424">
                <a:extLst>
                  <a:ext uri="{FF2B5EF4-FFF2-40B4-BE49-F238E27FC236}">
                    <a16:creationId xmlns:a16="http://schemas.microsoft.com/office/drawing/2014/main" id="{B5C2CA71-D2B5-4532-92ED-946A8D09E52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0864D7BE-AA88-4BF3-B81C-DDFA0058C593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7" name="弧形 426">
              <a:extLst>
                <a:ext uri="{FF2B5EF4-FFF2-40B4-BE49-F238E27FC236}">
                  <a16:creationId xmlns:a16="http://schemas.microsoft.com/office/drawing/2014/main" id="{88FB66CD-953F-4F44-B2D8-5D1BF86820E5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弧形 427">
              <a:extLst>
                <a:ext uri="{FF2B5EF4-FFF2-40B4-BE49-F238E27FC236}">
                  <a16:creationId xmlns:a16="http://schemas.microsoft.com/office/drawing/2014/main" id="{908DB279-8CA7-4E10-A39C-24216FF534B1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弧形 428">
              <a:extLst>
                <a:ext uri="{FF2B5EF4-FFF2-40B4-BE49-F238E27FC236}">
                  <a16:creationId xmlns:a16="http://schemas.microsoft.com/office/drawing/2014/main" id="{6B07F8BC-DAA7-4779-B3B2-1F70439A3EB6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弧形 429">
              <a:extLst>
                <a:ext uri="{FF2B5EF4-FFF2-40B4-BE49-F238E27FC236}">
                  <a16:creationId xmlns:a16="http://schemas.microsoft.com/office/drawing/2014/main" id="{86696791-86C9-4946-865C-947A7779DF38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2" name="弧形 431">
              <a:extLst>
                <a:ext uri="{FF2B5EF4-FFF2-40B4-BE49-F238E27FC236}">
                  <a16:creationId xmlns:a16="http://schemas.microsoft.com/office/drawing/2014/main" id="{6F38DD8F-B4A3-4161-AD4F-A65B7CF41914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4" name="弧形 433">
              <a:extLst>
                <a:ext uri="{FF2B5EF4-FFF2-40B4-BE49-F238E27FC236}">
                  <a16:creationId xmlns:a16="http://schemas.microsoft.com/office/drawing/2014/main" id="{B348AF9B-5192-4C31-8987-C270FD0ECAA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6" name="弧形 435">
              <a:extLst>
                <a:ext uri="{FF2B5EF4-FFF2-40B4-BE49-F238E27FC236}">
                  <a16:creationId xmlns:a16="http://schemas.microsoft.com/office/drawing/2014/main" id="{A594D51D-9F16-4634-8440-7AD01B44DE0E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8" name="弧形 437">
              <a:extLst>
                <a:ext uri="{FF2B5EF4-FFF2-40B4-BE49-F238E27FC236}">
                  <a16:creationId xmlns:a16="http://schemas.microsoft.com/office/drawing/2014/main" id="{AAB7F960-0947-4838-953A-3261BD99B911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2778E1DF-170D-4763-9930-C51C17C0B342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8964613"/>
                <a:ext cx="7741109" cy="34163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00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" y="14883886"/>
                <a:ext cx="9759803" cy="59112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3811250"/>
                <a:ext cx="738664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3963650"/>
                <a:ext cx="1529898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4EE5E5B-5408-4974-9360-A7862223F621}"/>
              </a:ext>
            </a:extLst>
          </p:cNvPr>
          <p:cNvGrpSpPr/>
          <p:nvPr/>
        </p:nvGrpSpPr>
        <p:grpSpPr>
          <a:xfrm>
            <a:off x="19147013" y="0"/>
            <a:ext cx="13233861" cy="9515536"/>
            <a:chOff x="2222419" y="7442678"/>
            <a:chExt cx="13233861" cy="9515536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EE29BE5-8083-478A-BA00-6003F29C8542}"/>
                </a:ext>
              </a:extLst>
            </p:cNvPr>
            <p:cNvSpPr/>
            <p:nvPr/>
          </p:nvSpPr>
          <p:spPr>
            <a:xfrm>
              <a:off x="8063313" y="9459554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74B41946-F6F2-4AE3-B3F7-02977E581537}"/>
                </a:ext>
              </a:extLst>
            </p:cNvPr>
            <p:cNvGrpSpPr/>
            <p:nvPr/>
          </p:nvGrpSpPr>
          <p:grpSpPr>
            <a:xfrm>
              <a:off x="252888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5F828A4A-CBE4-40F8-8AAC-2DB7FDFB9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箭头连接符 246">
                <a:extLst>
                  <a:ext uri="{FF2B5EF4-FFF2-40B4-BE49-F238E27FC236}">
                    <a16:creationId xmlns:a16="http://schemas.microsoft.com/office/drawing/2014/main" id="{E926EF39-F021-47E4-AF2A-4AD88428F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箭头连接符 247">
                <a:extLst>
                  <a:ext uri="{FF2B5EF4-FFF2-40B4-BE49-F238E27FC236}">
                    <a16:creationId xmlns:a16="http://schemas.microsoft.com/office/drawing/2014/main" id="{529FD9FE-CA56-4DCB-A80C-9A9FB1581E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84A48E34-1EF2-4764-A8C6-2A53261205F6}"/>
                    </a:ext>
                  </a:extLst>
                </p:cNvPr>
                <p:cNvSpPr txBox="1"/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5832A8E-1BF3-4788-BEC5-7DC34952D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9850846"/>
                  <a:ext cx="43860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2AEAEED-DDB0-4875-BFA8-07937F6F3C8F}"/>
                    </a:ext>
                  </a:extLst>
                </p:cNvPr>
                <p:cNvSpPr txBox="1"/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402533AB-BD6C-4107-A826-3496151F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85" y="10635888"/>
                  <a:ext cx="1082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9F8A30E-787D-4FA1-8D21-BB868292D379}"/>
                    </a:ext>
                  </a:extLst>
                </p:cNvPr>
                <p:cNvSpPr txBox="1"/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3FA2A2B8-7D07-4D47-BB9A-E99097507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7442678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0A1EF762-3598-4C4E-A5CB-098B09BF652B}"/>
                </a:ext>
              </a:extLst>
            </p:cNvPr>
            <p:cNvGrpSpPr/>
            <p:nvPr/>
          </p:nvGrpSpPr>
          <p:grpSpPr>
            <a:xfrm rot="20803102">
              <a:off x="2717368" y="8399130"/>
              <a:ext cx="2185541" cy="2045708"/>
              <a:chOff x="5614380" y="6211237"/>
              <a:chExt cx="2185541" cy="2045708"/>
            </a:xfrm>
          </p:grpSpPr>
          <p:cxnSp>
            <p:nvCxnSpPr>
              <p:cNvPr id="243" name="直接箭头连接符 242">
                <a:extLst>
                  <a:ext uri="{FF2B5EF4-FFF2-40B4-BE49-F238E27FC236}">
                    <a16:creationId xmlns:a16="http://schemas.microsoft.com/office/drawing/2014/main" id="{B77FDA0B-578A-4379-BD83-5E71EF2EC6A9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E17BFFC9-9D6B-4B4A-90F5-4A146BA17C2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箭头连接符 244">
                <a:extLst>
                  <a:ext uri="{FF2B5EF4-FFF2-40B4-BE49-F238E27FC236}">
                    <a16:creationId xmlns:a16="http://schemas.microsoft.com/office/drawing/2014/main" id="{1455B295-C097-4E79-9A36-134471A4E5D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D69C059-C2C8-4C34-8179-A75612037E91}"/>
                    </a:ext>
                  </a:extLst>
                </p:cNvPr>
                <p:cNvSpPr txBox="1"/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53B9C269-5C81-4B67-8BDC-EAC9B3F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19" y="10051406"/>
                  <a:ext cx="438232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24393B64-A767-4CDD-A6EB-403D9AC0D8D8}"/>
                    </a:ext>
                  </a:extLst>
                </p:cNvPr>
                <p:cNvSpPr txBox="1"/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5B717109-9EEB-430E-9CAF-1D796109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8337522"/>
                  <a:ext cx="1082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6BE76F10-EAB8-4184-8846-9E4671210C90}"/>
                    </a:ext>
                  </a:extLst>
                </p:cNvPr>
                <p:cNvSpPr txBox="1"/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614B454-A093-4A52-B8C2-F82758FC2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9839297"/>
                  <a:ext cx="1082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C70287E7-DA99-4460-8C9A-E534C2EAD49A}"/>
                </a:ext>
              </a:extLst>
            </p:cNvPr>
            <p:cNvSpPr/>
            <p:nvPr/>
          </p:nvSpPr>
          <p:spPr>
            <a:xfrm>
              <a:off x="3408364" y="9447129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F23B3C5-2AF2-42DA-A794-E34D2B23FAA9}"/>
                </a:ext>
              </a:extLst>
            </p:cNvPr>
            <p:cNvGrpSpPr/>
            <p:nvPr/>
          </p:nvGrpSpPr>
          <p:grpSpPr>
            <a:xfrm>
              <a:off x="7402892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40" name="直接箭头连接符 239">
                <a:extLst>
                  <a:ext uri="{FF2B5EF4-FFF2-40B4-BE49-F238E27FC236}">
                    <a16:creationId xmlns:a16="http://schemas.microsoft.com/office/drawing/2014/main" id="{A466E738-E19F-4355-8460-772BBF2C2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箭头连接符 240">
                <a:extLst>
                  <a:ext uri="{FF2B5EF4-FFF2-40B4-BE49-F238E27FC236}">
                    <a16:creationId xmlns:a16="http://schemas.microsoft.com/office/drawing/2014/main" id="{ED5B1153-7B78-4922-94ED-D2D863174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F51EA08F-E8CF-41B2-845B-B21D4FA64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9B2FBB2-48DE-4F8E-850C-7D84E5449982}"/>
                    </a:ext>
                  </a:extLst>
                </p:cNvPr>
                <p:cNvSpPr txBox="1"/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2EB912FC-9069-411F-8C07-E6C93DC73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9850846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122077E5-EE59-467B-A800-FB957F3EC8D5}"/>
                    </a:ext>
                  </a:extLst>
                </p:cNvPr>
                <p:cNvSpPr txBox="1"/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8FF32038-8935-46B7-876E-2DBE28F80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489" y="10635888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489C6D0D-9E3D-4984-92D0-638875BD3CAA}"/>
                    </a:ext>
                  </a:extLst>
                </p:cNvPr>
                <p:cNvSpPr txBox="1"/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5D9ED921-A08F-4C21-AFAB-CCE7F471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7442678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55C9822-23FD-43FC-8572-FD8217E7FBCC}"/>
                </a:ext>
              </a:extLst>
            </p:cNvPr>
            <p:cNvGrpSpPr/>
            <p:nvPr/>
          </p:nvGrpSpPr>
          <p:grpSpPr>
            <a:xfrm rot="20803102">
              <a:off x="7834183" y="9696568"/>
              <a:ext cx="2185541" cy="1508097"/>
              <a:chOff x="5614380" y="7536945"/>
              <a:chExt cx="2185541" cy="1508097"/>
            </a:xfrm>
          </p:grpSpPr>
          <p:cxnSp>
            <p:nvCxnSpPr>
              <p:cNvPr id="237" name="直接箭头连接符 236">
                <a:extLst>
                  <a:ext uri="{FF2B5EF4-FFF2-40B4-BE49-F238E27FC236}">
                    <a16:creationId xmlns:a16="http://schemas.microsoft.com/office/drawing/2014/main" id="{CCB3E112-C988-4FC6-B8FB-45B722817CD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44524" y="7605042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>
                <a:extLst>
                  <a:ext uri="{FF2B5EF4-FFF2-40B4-BE49-F238E27FC236}">
                    <a16:creationId xmlns:a16="http://schemas.microsoft.com/office/drawing/2014/main" id="{D0CD1F54-0175-4E33-9F6C-5259DD2ED2D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箭头连接符 238">
                <a:extLst>
                  <a:ext uri="{FF2B5EF4-FFF2-40B4-BE49-F238E27FC236}">
                    <a16:creationId xmlns:a16="http://schemas.microsoft.com/office/drawing/2014/main" id="{3776C62B-D952-4A85-A984-83DE95F2BDB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875E15AE-4EF9-4525-BA30-3A17C80464E4}"/>
                    </a:ext>
                  </a:extLst>
                </p:cNvPr>
                <p:cNvSpPr txBox="1"/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1488397A-B2CE-4525-B962-5C1E63118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563" y="10902598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470591-7EAD-475F-A6F5-48F39C6D4247}"/>
                    </a:ext>
                  </a:extLst>
                </p:cNvPr>
                <p:cNvSpPr txBox="1"/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5" name="文本框 344">
                  <a:extLst>
                    <a:ext uri="{FF2B5EF4-FFF2-40B4-BE49-F238E27FC236}">
                      <a16:creationId xmlns:a16="http://schemas.microsoft.com/office/drawing/2014/main" id="{F4354C04-A033-45DB-902E-FE731D34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30" y="10051406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0C99F0B5-7799-4A0E-A884-2FC3399698F7}"/>
                    </a:ext>
                  </a:extLst>
                </p:cNvPr>
                <p:cNvSpPr txBox="1"/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B2C3292B-E16D-4620-B35E-D82C5C76A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47" y="9839297"/>
                  <a:ext cx="1082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7E75B21-55F1-4D65-A8AC-034A5B11DE56}"/>
                </a:ext>
              </a:extLst>
            </p:cNvPr>
            <p:cNvGrpSpPr/>
            <p:nvPr/>
          </p:nvGrpSpPr>
          <p:grpSpPr>
            <a:xfrm>
              <a:off x="12125478" y="7714486"/>
              <a:ext cx="3233358" cy="3240768"/>
              <a:chOff x="5009348" y="2162683"/>
              <a:chExt cx="2441113" cy="2446708"/>
            </a:xfrm>
          </p:grpSpPr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68EE118F-08FE-46FA-AB58-F06BDF31F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箭头连接符 234">
                <a:extLst>
                  <a:ext uri="{FF2B5EF4-FFF2-40B4-BE49-F238E27FC236}">
                    <a16:creationId xmlns:a16="http://schemas.microsoft.com/office/drawing/2014/main" id="{2233434F-5E76-47A0-B445-441263ECE3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箭头连接符 235">
                <a:extLst>
                  <a:ext uri="{FF2B5EF4-FFF2-40B4-BE49-F238E27FC236}">
                    <a16:creationId xmlns:a16="http://schemas.microsoft.com/office/drawing/2014/main" id="{515CB53F-C687-4682-8141-6171DC5E11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123EBD00-8A55-4464-8B0D-77035E329705}"/>
                    </a:ext>
                  </a:extLst>
                </p:cNvPr>
                <p:cNvSpPr txBox="1"/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1F2AA260-3CF9-43DC-B9CE-5C4547090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9850846"/>
                  <a:ext cx="43860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AD015F7E-5CE2-44EB-8C72-EFF0322D0C2B}"/>
                    </a:ext>
                  </a:extLst>
                </p:cNvPr>
                <p:cNvSpPr txBox="1"/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F0A5907F-3CD9-47AF-A35A-4DB23C2C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8075" y="10635888"/>
                  <a:ext cx="108267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本框 168">
                  <a:extLst>
                    <a:ext uri="{FF2B5EF4-FFF2-40B4-BE49-F238E27FC236}">
                      <a16:creationId xmlns:a16="http://schemas.microsoft.com/office/drawing/2014/main" id="{6DAC33C4-895F-430D-AE29-591C64CEBDF6}"/>
                    </a:ext>
                  </a:extLst>
                </p:cNvPr>
                <p:cNvSpPr txBox="1"/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3DDCE4DF-3BE2-4546-B3EA-6B38FC9A9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7442678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A8FAE92F-14E9-4F55-BF8C-452378957212}"/>
                </a:ext>
              </a:extLst>
            </p:cNvPr>
            <p:cNvGrpSpPr/>
            <p:nvPr/>
          </p:nvGrpSpPr>
          <p:grpSpPr>
            <a:xfrm rot="20803102">
              <a:off x="12434547" y="8950599"/>
              <a:ext cx="1895819" cy="1999540"/>
              <a:chOff x="5614228" y="6742999"/>
              <a:chExt cx="1895819" cy="1999540"/>
            </a:xfrm>
          </p:grpSpPr>
          <p:cxnSp>
            <p:nvCxnSpPr>
              <p:cNvPr id="231" name="直接箭头连接符 230">
                <a:extLst>
                  <a:ext uri="{FF2B5EF4-FFF2-40B4-BE49-F238E27FC236}">
                    <a16:creationId xmlns:a16="http://schemas.microsoft.com/office/drawing/2014/main" id="{0403E8C4-0263-4B83-A88A-FD4561709F23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>
                <a:extLst>
                  <a:ext uri="{FF2B5EF4-FFF2-40B4-BE49-F238E27FC236}">
                    <a16:creationId xmlns:a16="http://schemas.microsoft.com/office/drawing/2014/main" id="{9EFBCE02-2FD2-4691-82FE-A91B3B8DE93A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8DF1DF7B-E659-4DA8-9B80-82321B87408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35838239-94ED-4724-9848-8E950401C3D4}"/>
                    </a:ext>
                  </a:extLst>
                </p:cNvPr>
                <p:cNvSpPr txBox="1"/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0" name="文本框 359">
                  <a:extLst>
                    <a:ext uri="{FF2B5EF4-FFF2-40B4-BE49-F238E27FC236}">
                      <a16:creationId xmlns:a16="http://schemas.microsoft.com/office/drawing/2014/main" id="{5A864F09-1022-49AA-A676-751FDDE1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0483498"/>
                  <a:ext cx="438232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F67D4C3C-9DFF-4352-8698-211923B7F9CC}"/>
                    </a:ext>
                  </a:extLst>
                </p:cNvPr>
                <p:cNvSpPr txBox="1"/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1CCE6D9D-662C-4F17-A954-053795555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0051406"/>
                  <a:ext cx="500677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50A8AED5-D1CE-4A17-9D65-91D3B3B47832}"/>
                    </a:ext>
                  </a:extLst>
                </p:cNvPr>
                <p:cNvSpPr txBox="1"/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2" name="文本框 361">
                  <a:extLst>
                    <a:ext uri="{FF2B5EF4-FFF2-40B4-BE49-F238E27FC236}">
                      <a16:creationId xmlns:a16="http://schemas.microsoft.com/office/drawing/2014/main" id="{7B79F0F4-62C6-4C8F-B0A6-9F60A701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8156273"/>
                  <a:ext cx="400120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AD6DDA2-A5F7-4A44-AEE0-E59BDB41EC66}"/>
                </a:ext>
              </a:extLst>
            </p:cNvPr>
            <p:cNvGrpSpPr/>
            <p:nvPr/>
          </p:nvGrpSpPr>
          <p:grpSpPr>
            <a:xfrm>
              <a:off x="252888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8" name="直接箭头连接符 227">
                <a:extLst>
                  <a:ext uri="{FF2B5EF4-FFF2-40B4-BE49-F238E27FC236}">
                    <a16:creationId xmlns:a16="http://schemas.microsoft.com/office/drawing/2014/main" id="{CEF22BF0-951C-4087-9867-EB267244D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箭头连接符 228">
                <a:extLst>
                  <a:ext uri="{FF2B5EF4-FFF2-40B4-BE49-F238E27FC236}">
                    <a16:creationId xmlns:a16="http://schemas.microsoft.com/office/drawing/2014/main" id="{750EE1BE-8972-4B53-BABF-005E6DBEE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箭头连接符 229">
                <a:extLst>
                  <a:ext uri="{FF2B5EF4-FFF2-40B4-BE49-F238E27FC236}">
                    <a16:creationId xmlns:a16="http://schemas.microsoft.com/office/drawing/2014/main" id="{81C9F9A6-0E1C-49D6-B64F-A635C0410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41E25C89-D89A-40A6-953D-6630629B754B}"/>
                    </a:ext>
                  </a:extLst>
                </p:cNvPr>
                <p:cNvSpPr txBox="1"/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86C6C6F4-A0CF-4F2E-8A14-FECE298E6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085" y="14639414"/>
                  <a:ext cx="43860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509A618-05C3-4DC1-9910-130417F28455}"/>
                    </a:ext>
                  </a:extLst>
                </p:cNvPr>
                <p:cNvSpPr txBox="1"/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5D6BFBA4-6C6F-4D02-8BBF-F20BE19F5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885" y="15502471"/>
                  <a:ext cx="1082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32A715E5-6382-4DAF-91E7-45505DF5E94E}"/>
                    </a:ext>
                  </a:extLst>
                </p:cNvPr>
                <p:cNvSpPr txBox="1"/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7DC5AFBD-1BF4-44EE-9663-4D9E8FBF4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23" y="12231246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71E82281-3FE1-41CD-9A41-CEFD278E3113}"/>
                </a:ext>
              </a:extLst>
            </p:cNvPr>
            <p:cNvGrpSpPr/>
            <p:nvPr/>
          </p:nvGrpSpPr>
          <p:grpSpPr>
            <a:xfrm rot="20803102">
              <a:off x="2717368" y="13187698"/>
              <a:ext cx="2185541" cy="2045708"/>
              <a:chOff x="5614380" y="6211237"/>
              <a:chExt cx="2185541" cy="2045708"/>
            </a:xfrm>
          </p:grpSpPr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9DD54528-846A-42B9-B3E7-02389379E4B6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箭头连接符 225">
                <a:extLst>
                  <a:ext uri="{FF2B5EF4-FFF2-40B4-BE49-F238E27FC236}">
                    <a16:creationId xmlns:a16="http://schemas.microsoft.com/office/drawing/2014/main" id="{C8A55DDC-A943-49C8-BB21-981EEFAF54E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>
                <a:extLst>
                  <a:ext uri="{FF2B5EF4-FFF2-40B4-BE49-F238E27FC236}">
                    <a16:creationId xmlns:a16="http://schemas.microsoft.com/office/drawing/2014/main" id="{6E167EAA-4A51-4C97-A279-885B1089FD4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F83D81A3-A2C4-40A5-811D-88FE54639AAE}"/>
                    </a:ext>
                  </a:extLst>
                </p:cNvPr>
                <p:cNvSpPr txBox="1"/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5" name="文本框 374">
                  <a:extLst>
                    <a:ext uri="{FF2B5EF4-FFF2-40B4-BE49-F238E27FC236}">
                      <a16:creationId xmlns:a16="http://schemas.microsoft.com/office/drawing/2014/main" id="{7B061B61-D5BE-4F8C-AAA5-F74510D65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9" y="14982506"/>
                  <a:ext cx="438232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DC452A77-AD0E-4606-9658-35D918158195}"/>
                    </a:ext>
                  </a:extLst>
                </p:cNvPr>
                <p:cNvSpPr txBox="1"/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83C8FD38-DF6F-4F4B-BDFC-9F655BF55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718" y="13126090"/>
                  <a:ext cx="1082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1CE8BBCE-0B36-47BF-B319-5E2CEC79C57C}"/>
                    </a:ext>
                  </a:extLst>
                </p:cNvPr>
                <p:cNvSpPr txBox="1"/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77" name="文本框 376">
                  <a:extLst>
                    <a:ext uri="{FF2B5EF4-FFF2-40B4-BE49-F238E27FC236}">
                      <a16:creationId xmlns:a16="http://schemas.microsoft.com/office/drawing/2014/main" id="{F87B4B33-7AEB-434D-AEE5-2584A7B6A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43" y="14627865"/>
                  <a:ext cx="1082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06069CE6-978F-4D33-A91C-2DAAB826AF6C}"/>
                </a:ext>
              </a:extLst>
            </p:cNvPr>
            <p:cNvSpPr/>
            <p:nvPr/>
          </p:nvSpPr>
          <p:spPr>
            <a:xfrm rot="16200000">
              <a:off x="3422651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3CABB920-557C-4219-9151-2D94F475917F}"/>
                </a:ext>
              </a:extLst>
            </p:cNvPr>
            <p:cNvGrpSpPr/>
            <p:nvPr/>
          </p:nvGrpSpPr>
          <p:grpSpPr>
            <a:xfrm>
              <a:off x="12125478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17B7718B-80F8-4028-8170-842025217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>
                <a:extLst>
                  <a:ext uri="{FF2B5EF4-FFF2-40B4-BE49-F238E27FC236}">
                    <a16:creationId xmlns:a16="http://schemas.microsoft.com/office/drawing/2014/main" id="{3BD32FA8-5898-465E-952F-F81D8608EE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箭头连接符 223">
                <a:extLst>
                  <a:ext uri="{FF2B5EF4-FFF2-40B4-BE49-F238E27FC236}">
                    <a16:creationId xmlns:a16="http://schemas.microsoft.com/office/drawing/2014/main" id="{3A15D7BD-8683-41F4-BB2C-CEA8E7845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67F039A7-0D5F-4343-81B7-67019977ECD3}"/>
                    </a:ext>
                  </a:extLst>
                </p:cNvPr>
                <p:cNvSpPr txBox="1"/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DF07598D-D8D4-472F-9BA0-67C25261D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7675" y="14639414"/>
                  <a:ext cx="43860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AC4E503B-69C0-48D3-8B0A-59899216D70D}"/>
                    </a:ext>
                  </a:extLst>
                </p:cNvPr>
                <p:cNvSpPr txBox="1"/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647868CA-FE7A-46F1-8779-90C5E2148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475" y="15502471"/>
                  <a:ext cx="1082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97EDCF37-8BEE-4D13-8519-4F1DCA65341E}"/>
                    </a:ext>
                  </a:extLst>
                </p:cNvPr>
                <p:cNvSpPr txBox="1"/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D069BD99-12AC-4D46-8FD4-2358A672C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3713" y="12231246"/>
                  <a:ext cx="1082675" cy="64633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33951B4D-CC7F-4A81-9761-4961F7746C83}"/>
                </a:ext>
              </a:extLst>
            </p:cNvPr>
            <p:cNvGrpSpPr/>
            <p:nvPr/>
          </p:nvGrpSpPr>
          <p:grpSpPr>
            <a:xfrm rot="20803102">
              <a:off x="12434547" y="13739167"/>
              <a:ext cx="1895819" cy="1999540"/>
              <a:chOff x="5614228" y="6742999"/>
              <a:chExt cx="1895819" cy="1999540"/>
            </a:xfrm>
          </p:grpSpPr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B3E49284-86E6-4515-A521-4AEC4070643E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279743" y="772733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EF810686-E80D-42A0-8537-0173E3E7A59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228" y="7538253"/>
                <a:ext cx="701523" cy="71652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8306F972-E34B-4480-83A5-66EDC1DBCF18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94847" y="6742999"/>
                <a:ext cx="1015200" cy="10152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FA089946-60D0-4125-ACF7-4102BE8C24A9}"/>
                    </a:ext>
                  </a:extLst>
                </p:cNvPr>
                <p:cNvSpPr txBox="1"/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CDA53EFB-4561-4248-BF32-C74C83F3D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7786" y="14659341"/>
                  <a:ext cx="500677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0253277-F9A5-423F-92DC-5B01B2F22D96}"/>
                </a:ext>
              </a:extLst>
            </p:cNvPr>
            <p:cNvGrpSpPr/>
            <p:nvPr/>
          </p:nvGrpSpPr>
          <p:grpSpPr>
            <a:xfrm>
              <a:off x="7402892" y="12503054"/>
              <a:ext cx="3233358" cy="3240768"/>
              <a:chOff x="5009348" y="2162683"/>
              <a:chExt cx="2441113" cy="2446708"/>
            </a:xfrm>
          </p:grpSpPr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06ED6AB8-853F-4B12-A09C-64E0780D1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箭头连接符 216">
                <a:extLst>
                  <a:ext uri="{FF2B5EF4-FFF2-40B4-BE49-F238E27FC236}">
                    <a16:creationId xmlns:a16="http://schemas.microsoft.com/office/drawing/2014/main" id="{3FFD3A8D-EE47-4187-A0D5-A68F7B6FC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C043C484-E39A-4B6F-9387-0B0320322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619974A6-B4A4-409B-B8CB-0FD2F13E825A}"/>
                    </a:ext>
                  </a:extLst>
                </p:cNvPr>
                <p:cNvSpPr txBox="1"/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B4DCD9E7-B33A-4DB9-A3B2-8471090F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089" y="14639414"/>
                  <a:ext cx="438605" cy="64633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7F5DE462-3429-4A31-9385-EC4B1C3A1925}"/>
                    </a:ext>
                  </a:extLst>
                </p:cNvPr>
                <p:cNvSpPr txBox="1"/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3931505F-8627-4B19-BF4C-1FB596A5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889" y="15502471"/>
                  <a:ext cx="1082675" cy="64633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0F36A41A-A937-4785-B336-28B733691E13}"/>
                    </a:ext>
                  </a:extLst>
                </p:cNvPr>
                <p:cNvSpPr txBox="1"/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EC28573-5E0E-4353-A79D-24D9EBB7D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127" y="12231246"/>
                  <a:ext cx="1082675" cy="64633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350FF41A-FD88-43B1-82E9-80E54F684096}"/>
                </a:ext>
              </a:extLst>
            </p:cNvPr>
            <p:cNvGrpSpPr/>
            <p:nvPr/>
          </p:nvGrpSpPr>
          <p:grpSpPr>
            <a:xfrm rot="20803102">
              <a:off x="8302425" y="13110870"/>
              <a:ext cx="1403892" cy="1955651"/>
              <a:chOff x="6344865" y="6211237"/>
              <a:chExt cx="1403892" cy="1955651"/>
            </a:xfrm>
          </p:grpSpPr>
          <p:cxnSp>
            <p:nvCxnSpPr>
              <p:cNvPr id="213" name="直接箭头连接符 212">
                <a:extLst>
                  <a:ext uri="{FF2B5EF4-FFF2-40B4-BE49-F238E27FC236}">
                    <a16:creationId xmlns:a16="http://schemas.microsoft.com/office/drawing/2014/main" id="{7EA1FB14-A8D6-4B94-82FD-A745CFD01C05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3AAB60E9-4D19-48CA-9F35-C83DA87D8B81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44865" y="7687831"/>
                <a:ext cx="565497" cy="4790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905CB5C0-8A4D-447A-AB66-B11BD7D6B10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440310" y="7401638"/>
                <a:ext cx="1308447" cy="384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BBD09337-9D52-4C32-AC87-547B78B43BF1}"/>
                    </a:ext>
                  </a:extLst>
                </p:cNvPr>
                <p:cNvSpPr txBox="1"/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D3F4FBD8-8F40-4BB0-9AFF-9FBF2A1C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795" y="14938963"/>
                  <a:ext cx="438232" cy="64633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BF35DAC3-AD4A-4520-B5EB-F431A6E5F06D}"/>
                    </a:ext>
                  </a:extLst>
                </p:cNvPr>
                <p:cNvSpPr txBox="1"/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7BDF5EF1-CF10-4D1F-B4F7-799B5F65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22" y="13126090"/>
                  <a:ext cx="1082675" cy="6463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4FEB8E1D-57A0-44F2-BC3D-D9135073F22D}"/>
                    </a:ext>
                  </a:extLst>
                </p:cNvPr>
                <p:cNvSpPr txBox="1"/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97DC498A-17D5-45CF-87D7-049ECC8C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291" y="13860463"/>
                  <a:ext cx="535284" cy="64633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12550CF-B8CF-42CD-BD00-98046255BA3E}"/>
                </a:ext>
              </a:extLst>
            </p:cNvPr>
            <p:cNvSpPr/>
            <p:nvPr/>
          </p:nvSpPr>
          <p:spPr>
            <a:xfrm>
              <a:off x="8296655" y="14240459"/>
              <a:ext cx="368299" cy="83185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0D11F679-3803-47A3-99D7-BFD12C94E6C2}"/>
                </a:ext>
              </a:extLst>
            </p:cNvPr>
            <p:cNvSpPr/>
            <p:nvPr/>
          </p:nvSpPr>
          <p:spPr>
            <a:xfrm>
              <a:off x="3233738" y="9281235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32BECBA3-B771-4DCC-AE4E-081465EE3FCC}"/>
                </a:ext>
              </a:extLst>
            </p:cNvPr>
            <p:cNvSpPr/>
            <p:nvPr/>
          </p:nvSpPr>
          <p:spPr>
            <a:xfrm>
              <a:off x="7885113" y="9281479"/>
              <a:ext cx="1188000" cy="1188000"/>
            </a:xfrm>
            <a:prstGeom prst="arc">
              <a:avLst>
                <a:gd name="adj1" fmla="val 11953796"/>
                <a:gd name="adj2" fmla="val 15605984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弧形 199">
              <a:extLst>
                <a:ext uri="{FF2B5EF4-FFF2-40B4-BE49-F238E27FC236}">
                  <a16:creationId xmlns:a16="http://schemas.microsoft.com/office/drawing/2014/main" id="{808FAEB6-4234-4482-B49C-475D70B7F7C2}"/>
                </a:ext>
              </a:extLst>
            </p:cNvPr>
            <p:cNvSpPr/>
            <p:nvPr/>
          </p:nvSpPr>
          <p:spPr>
            <a:xfrm>
              <a:off x="8120061" y="14061990"/>
              <a:ext cx="720000" cy="1188000"/>
            </a:xfrm>
            <a:prstGeom prst="arc">
              <a:avLst>
                <a:gd name="adj1" fmla="val 8692658"/>
                <a:gd name="adj2" fmla="val 15635666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弧形 200">
              <a:extLst>
                <a:ext uri="{FF2B5EF4-FFF2-40B4-BE49-F238E27FC236}">
                  <a16:creationId xmlns:a16="http://schemas.microsoft.com/office/drawing/2014/main" id="{7F514CDA-56EA-4111-8387-8BE11A62D2FC}"/>
                </a:ext>
              </a:extLst>
            </p:cNvPr>
            <p:cNvSpPr/>
            <p:nvPr/>
          </p:nvSpPr>
          <p:spPr>
            <a:xfrm>
              <a:off x="3013075" y="14301701"/>
              <a:ext cx="1188000" cy="720000"/>
            </a:xfrm>
            <a:prstGeom prst="arc">
              <a:avLst>
                <a:gd name="adj1" fmla="val 3026021"/>
                <a:gd name="adj2" fmla="val 7140723"/>
              </a:avLst>
            </a:prstGeom>
            <a:ln w="25400">
              <a:solidFill>
                <a:schemeClr val="accent5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F48CB0A4-CDEA-42CD-8A62-52AE332BCE68}"/>
                    </a:ext>
                  </a:extLst>
                </p:cNvPr>
                <p:cNvSpPr txBox="1"/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2C0D58C7-3B79-42C3-B349-A8E7D523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1453729"/>
                  <a:ext cx="1627186" cy="58958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D774FA14-9145-4461-ADF8-D8A141A753AC}"/>
                </a:ext>
              </a:extLst>
            </p:cNvPr>
            <p:cNvSpPr/>
            <p:nvPr/>
          </p:nvSpPr>
          <p:spPr>
            <a:xfrm rot="16200000">
              <a:off x="6132201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E3FD31FB-7640-4DA6-9617-70692142E8D0}"/>
                    </a:ext>
                  </a:extLst>
                </p:cNvPr>
                <p:cNvSpPr txBox="1"/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24CAAF17-40F0-4D09-9A5E-2E10FE62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1453729"/>
                  <a:ext cx="1627186" cy="55399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0D1B35E1-E96C-4114-9702-C5AC368501E8}"/>
                </a:ext>
              </a:extLst>
            </p:cNvPr>
            <p:cNvSpPr/>
            <p:nvPr/>
          </p:nvSpPr>
          <p:spPr>
            <a:xfrm rot="16200000">
              <a:off x="10979972" y="109137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ADCA1E76-2CE5-4F2F-99EB-B09E86A0E41C}"/>
                    </a:ext>
                  </a:extLst>
                </p:cNvPr>
                <p:cNvSpPr txBox="1"/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5" name="文本框 434">
                  <a:extLst>
                    <a:ext uri="{FF2B5EF4-FFF2-40B4-BE49-F238E27FC236}">
                      <a16:creationId xmlns:a16="http://schemas.microsoft.com/office/drawing/2014/main" id="{404E83E7-DE6E-4EA4-96E6-BC3599ACD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90" y="16368629"/>
                  <a:ext cx="1627186" cy="58958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750FF458-8E8A-4A3D-9E34-35E9FBB21562}"/>
                </a:ext>
              </a:extLst>
            </p:cNvPr>
            <p:cNvSpPr/>
            <p:nvPr/>
          </p:nvSpPr>
          <p:spPr>
            <a:xfrm rot="16200000">
              <a:off x="6132201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DAC4A682-F87E-45BD-B497-1AEDEEE9130D}"/>
                    </a:ext>
                  </a:extLst>
                </p:cNvPr>
                <p:cNvSpPr txBox="1"/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12513514-6749-4AF8-9E2D-57BF06FEF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661" y="16368629"/>
                  <a:ext cx="1627186" cy="55399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弧形 208">
              <a:extLst>
                <a:ext uri="{FF2B5EF4-FFF2-40B4-BE49-F238E27FC236}">
                  <a16:creationId xmlns:a16="http://schemas.microsoft.com/office/drawing/2014/main" id="{14624313-3920-4BFD-8E8F-5514A4621554}"/>
                </a:ext>
              </a:extLst>
            </p:cNvPr>
            <p:cNvSpPr/>
            <p:nvPr/>
          </p:nvSpPr>
          <p:spPr>
            <a:xfrm rot="16200000">
              <a:off x="10979972" y="15828656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0DD615EC-76F6-4EDB-B228-B06D6E35D4F6}"/>
                    </a:ext>
                  </a:extLst>
                </p:cNvPr>
                <p:cNvSpPr txBox="1"/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1BEE3F4-7A85-4FAE-8FD4-82A2C7DEB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802" y="15432869"/>
                  <a:ext cx="438232" cy="64633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93DA7E77-5927-4B3B-92DD-EB323E67D3CC}"/>
                    </a:ext>
                  </a:extLst>
                </p:cNvPr>
                <p:cNvSpPr txBox="1"/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53350E8C-AB3E-40BF-9B40-41B5D107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858" y="13105644"/>
                  <a:ext cx="400120" cy="646331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AA371476-EEEC-4B77-BC31-C68757254A7B}"/>
                </a:ext>
              </a:extLst>
            </p:cNvPr>
            <p:cNvSpPr/>
            <p:nvPr/>
          </p:nvSpPr>
          <p:spPr>
            <a:xfrm>
              <a:off x="8059738" y="9447129"/>
              <a:ext cx="831600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/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00DB55F-BDF3-48AC-B766-FD63B5A7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7787621"/>
                <a:ext cx="5103305" cy="646331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/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A3E99C1F-8CE5-45ED-85DD-FDC61B05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341" y="8810197"/>
                <a:ext cx="7741109" cy="378026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2570F830-C9DD-40A9-BD06-BF08FF186BD0}"/>
              </a:ext>
            </a:extLst>
          </p:cNvPr>
          <p:cNvSpPr/>
          <p:nvPr/>
        </p:nvSpPr>
        <p:spPr>
          <a:xfrm>
            <a:off x="5962650" y="851852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箭头: 下 252">
            <a:extLst>
              <a:ext uri="{FF2B5EF4-FFF2-40B4-BE49-F238E27FC236}">
                <a16:creationId xmlns:a16="http://schemas.microsoft.com/office/drawing/2014/main" id="{08118FDB-C7AE-4C5B-A6FC-1B1392A26343}"/>
              </a:ext>
            </a:extLst>
          </p:cNvPr>
          <p:cNvSpPr/>
          <p:nvPr/>
        </p:nvSpPr>
        <p:spPr>
          <a:xfrm rot="16200000">
            <a:off x="9131300" y="10404476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1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>
            <a:extLst>
              <a:ext uri="{FF2B5EF4-FFF2-40B4-BE49-F238E27FC236}">
                <a16:creationId xmlns:a16="http://schemas.microsoft.com/office/drawing/2014/main" id="{3E3719CD-854A-404D-BF0A-5A1EEDDD84FA}"/>
              </a:ext>
            </a:extLst>
          </p:cNvPr>
          <p:cNvSpPr/>
          <p:nvPr/>
        </p:nvSpPr>
        <p:spPr>
          <a:xfrm>
            <a:off x="1800331" y="15457714"/>
            <a:ext cx="14400000" cy="88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BDB2F6B-A1CB-427A-B543-834F0CCCC668}"/>
              </a:ext>
            </a:extLst>
          </p:cNvPr>
          <p:cNvSpPr/>
          <p:nvPr/>
        </p:nvSpPr>
        <p:spPr>
          <a:xfrm>
            <a:off x="2590638" y="7125135"/>
            <a:ext cx="14400000" cy="208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787EC2D-C9C2-4473-BB80-8A1B16A193B9}"/>
              </a:ext>
            </a:extLst>
          </p:cNvPr>
          <p:cNvSpPr/>
          <p:nvPr/>
        </p:nvSpPr>
        <p:spPr>
          <a:xfrm>
            <a:off x="331" y="8964613"/>
            <a:ext cx="18000000" cy="19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/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5" name="文本框 444">
                <a:extLst>
                  <a:ext uri="{FF2B5EF4-FFF2-40B4-BE49-F238E27FC236}">
                    <a16:creationId xmlns:a16="http://schemas.microsoft.com/office/drawing/2014/main" id="{850E8DBC-4DA8-4963-B53A-3E524A81A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9159849"/>
                <a:ext cx="17561232" cy="1559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/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48" name="文本框 447">
                <a:extLst>
                  <a:ext uri="{FF2B5EF4-FFF2-40B4-BE49-F238E27FC236}">
                    <a16:creationId xmlns:a16="http://schemas.microsoft.com/office/drawing/2014/main" id="{FD5CC0CE-3C33-4427-A80A-58F50ACC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255" y="13230333"/>
                <a:ext cx="5456317" cy="5911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/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E85F85CF-1211-4712-B2FC-C2E0197A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27" y="10945753"/>
                <a:ext cx="73866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/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𝑤h𝑦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51" name="文本框 450">
                <a:extLst>
                  <a:ext uri="{FF2B5EF4-FFF2-40B4-BE49-F238E27FC236}">
                    <a16:creationId xmlns:a16="http://schemas.microsoft.com/office/drawing/2014/main" id="{C39EC5A0-7EAC-4984-9C95-EB2D3E0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52" y="10945753"/>
                <a:ext cx="15298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/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D62E1D22-1EA0-45FD-868D-BFFCBDEE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2308281"/>
                <a:ext cx="4017209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/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04602C32-9294-4BDF-83C0-2419A7BF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3222681"/>
                <a:ext cx="4017209" cy="6072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/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4C8F7AD7-5303-436D-800D-57F01D59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63" y="14137081"/>
                <a:ext cx="4017209" cy="5633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/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3B0F19D-DA2D-416C-84E5-28909E457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688" y="12308281"/>
                <a:ext cx="295656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/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8346FAD-BACA-440B-88A4-4FFF213C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3181777"/>
                <a:ext cx="295656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/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3403EB4-3628-412D-9051-B49FF03B1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74" y="14055272"/>
                <a:ext cx="2956569" cy="5895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0EB3D9-DB23-46DF-A058-E22B4FE60613}"/>
              </a:ext>
            </a:extLst>
          </p:cNvPr>
          <p:cNvCxnSpPr/>
          <p:nvPr/>
        </p:nvCxnSpPr>
        <p:spPr>
          <a:xfrm flipH="1">
            <a:off x="11858172" y="1259840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3A948F8-45C2-4FC6-B5D9-6D442BDE3169}"/>
              </a:ext>
            </a:extLst>
          </p:cNvPr>
          <p:cNvCxnSpPr/>
          <p:nvPr/>
        </p:nvCxnSpPr>
        <p:spPr>
          <a:xfrm flipH="1">
            <a:off x="11858172" y="135051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B9AF9FA9-42C4-42DB-84A2-4D362A8CE1E0}"/>
              </a:ext>
            </a:extLst>
          </p:cNvPr>
          <p:cNvCxnSpPr/>
          <p:nvPr/>
        </p:nvCxnSpPr>
        <p:spPr>
          <a:xfrm flipH="1">
            <a:off x="11858172" y="14381480"/>
            <a:ext cx="85634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1AB1F0BD-F963-4FDA-888D-DB16E8B277F6}"/>
              </a:ext>
            </a:extLst>
          </p:cNvPr>
          <p:cNvCxnSpPr>
            <a:cxnSpLocks/>
          </p:cNvCxnSpPr>
          <p:nvPr/>
        </p:nvCxnSpPr>
        <p:spPr>
          <a:xfrm>
            <a:off x="11921309" y="127482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5A42336-264C-4FC4-BA7A-FCE2567D2B66}"/>
              </a:ext>
            </a:extLst>
          </p:cNvPr>
          <p:cNvCxnSpPr>
            <a:cxnSpLocks/>
          </p:cNvCxnSpPr>
          <p:nvPr/>
        </p:nvCxnSpPr>
        <p:spPr>
          <a:xfrm>
            <a:off x="11921309" y="13624560"/>
            <a:ext cx="777240" cy="6248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/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64F3D2E4-76AA-4E5C-8560-E347CABDD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73" y="15604838"/>
                <a:ext cx="8809116" cy="591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/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24EF500-9EC3-4C2C-8FEA-86BE042D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370862"/>
                <a:ext cx="12178433" cy="15951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>
            <a:extLst>
              <a:ext uri="{FF2B5EF4-FFF2-40B4-BE49-F238E27FC236}">
                <a16:creationId xmlns:a16="http://schemas.microsoft.com/office/drawing/2014/main" id="{40454D78-B947-4CBA-97C1-63EDF408C7D9}"/>
              </a:ext>
            </a:extLst>
          </p:cNvPr>
          <p:cNvSpPr/>
          <p:nvPr/>
        </p:nvSpPr>
        <p:spPr>
          <a:xfrm>
            <a:off x="331" y="6019800"/>
            <a:ext cx="18000000" cy="912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507B4AB-E61C-49DE-966A-1C5810BF6A52}"/>
              </a:ext>
            </a:extLst>
          </p:cNvPr>
          <p:cNvSpPr/>
          <p:nvPr/>
        </p:nvSpPr>
        <p:spPr>
          <a:xfrm>
            <a:off x="3426161" y="1562098"/>
            <a:ext cx="10800000" cy="451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3CA7CB3-3C79-4394-B098-BE77A857BABC}"/>
              </a:ext>
            </a:extLst>
          </p:cNvPr>
          <p:cNvGrpSpPr/>
          <p:nvPr/>
        </p:nvGrpSpPr>
        <p:grpSpPr>
          <a:xfrm>
            <a:off x="4767078" y="1954893"/>
            <a:ext cx="3201264" cy="3699510"/>
            <a:chOff x="4989690" y="2162683"/>
            <a:chExt cx="2416883" cy="2793047"/>
          </a:xfrm>
        </p:grpSpPr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5A67D3A-9B6C-4897-B9FC-9E06B95C6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F7DD503-00C8-4529-81A9-006048104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CABEE9E-C5AC-401E-B775-0DF3F5035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/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572C3D6-8D1B-44CE-9D5A-0203877A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58" y="4091253"/>
                <a:ext cx="10826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/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A0FAE68-739A-47A6-99D2-A29E069B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13" y="5244595"/>
                <a:ext cx="10826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/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8B05ACF-3B8F-4B86-9497-2A39893D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51" y="1683085"/>
                <a:ext cx="10826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1E0C50D-ADFC-4E57-ABA9-9DF7005D539F}"/>
              </a:ext>
            </a:extLst>
          </p:cNvPr>
          <p:cNvGrpSpPr/>
          <p:nvPr/>
        </p:nvGrpSpPr>
        <p:grpSpPr>
          <a:xfrm rot="728104">
            <a:off x="4977378" y="2537430"/>
            <a:ext cx="2069097" cy="1878032"/>
            <a:chOff x="2460193" y="2244331"/>
            <a:chExt cx="2069097" cy="187803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8ABF784D-871F-4894-AC38-15BD813842FC}"/>
                </a:ext>
              </a:extLst>
            </p:cNvPr>
            <p:cNvSpPr/>
            <p:nvPr/>
          </p:nvSpPr>
          <p:spPr>
            <a:xfrm rot="3140613">
              <a:off x="3189363" y="1892275"/>
              <a:ext cx="610757" cy="206909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18990 h 1918990"/>
                <a:gd name="connsiteX1" fmla="*/ 579852 w 1001486"/>
                <a:gd name="connsiteY1" fmla="*/ 0 h 1918990"/>
                <a:gd name="connsiteX2" fmla="*/ 1001486 w 1001486"/>
                <a:gd name="connsiteY2" fmla="*/ 1918990 h 1918990"/>
                <a:gd name="connsiteX3" fmla="*/ 0 w 1001486"/>
                <a:gd name="connsiteY3" fmla="*/ 1918990 h 1918990"/>
                <a:gd name="connsiteX0" fmla="*/ 0 w 789689"/>
                <a:gd name="connsiteY0" fmla="*/ 1918990 h 1918990"/>
                <a:gd name="connsiteX1" fmla="*/ 579852 w 789689"/>
                <a:gd name="connsiteY1" fmla="*/ 0 h 1918990"/>
                <a:gd name="connsiteX2" fmla="*/ 789689 w 789689"/>
                <a:gd name="connsiteY2" fmla="*/ 1803676 h 1918990"/>
                <a:gd name="connsiteX3" fmla="*/ 0 w 789689"/>
                <a:gd name="connsiteY3" fmla="*/ 1918990 h 1918990"/>
                <a:gd name="connsiteX0" fmla="*/ 0 w 610757"/>
                <a:gd name="connsiteY0" fmla="*/ 2069097 h 2069097"/>
                <a:gd name="connsiteX1" fmla="*/ 400920 w 610757"/>
                <a:gd name="connsiteY1" fmla="*/ 0 h 2069097"/>
                <a:gd name="connsiteX2" fmla="*/ 610757 w 610757"/>
                <a:gd name="connsiteY2" fmla="*/ 1803676 h 2069097"/>
                <a:gd name="connsiteX3" fmla="*/ 0 w 610757"/>
                <a:gd name="connsiteY3" fmla="*/ 2069097 h 20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57" h="2069097">
                  <a:moveTo>
                    <a:pt x="0" y="2069097"/>
                  </a:moveTo>
                  <a:lnTo>
                    <a:pt x="400920" y="0"/>
                  </a:lnTo>
                  <a:lnTo>
                    <a:pt x="610757" y="1803676"/>
                  </a:lnTo>
                  <a:lnTo>
                    <a:pt x="0" y="20690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0DDD5E7F-D4F6-404D-A6CC-653B254F89F5}"/>
                </a:ext>
              </a:extLst>
            </p:cNvPr>
            <p:cNvSpPr/>
            <p:nvPr/>
          </p:nvSpPr>
          <p:spPr>
            <a:xfrm rot="876880">
              <a:off x="3210160" y="2244331"/>
              <a:ext cx="929720" cy="1871745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934777 h 1934777"/>
                <a:gd name="connsiteX1" fmla="*/ 638039 w 1001486"/>
                <a:gd name="connsiteY1" fmla="*/ 0 h 1934777"/>
                <a:gd name="connsiteX2" fmla="*/ 1001486 w 1001486"/>
                <a:gd name="connsiteY2" fmla="*/ 1934777 h 1934777"/>
                <a:gd name="connsiteX3" fmla="*/ 0 w 1001486"/>
                <a:gd name="connsiteY3" fmla="*/ 1934777 h 1934777"/>
                <a:gd name="connsiteX0" fmla="*/ 0 w 1322626"/>
                <a:gd name="connsiteY0" fmla="*/ 1590323 h 1934777"/>
                <a:gd name="connsiteX1" fmla="*/ 959179 w 1322626"/>
                <a:gd name="connsiteY1" fmla="*/ 0 h 1934777"/>
                <a:gd name="connsiteX2" fmla="*/ 1322626 w 1322626"/>
                <a:gd name="connsiteY2" fmla="*/ 1934777 h 1934777"/>
                <a:gd name="connsiteX3" fmla="*/ 0 w 1322626"/>
                <a:gd name="connsiteY3" fmla="*/ 1590323 h 1934777"/>
                <a:gd name="connsiteX0" fmla="*/ 0 w 959179"/>
                <a:gd name="connsiteY0" fmla="*/ 1590323 h 1928646"/>
                <a:gd name="connsiteX1" fmla="*/ 959179 w 959179"/>
                <a:gd name="connsiteY1" fmla="*/ 0 h 1928646"/>
                <a:gd name="connsiteX2" fmla="*/ 213634 w 959179"/>
                <a:gd name="connsiteY2" fmla="*/ 1928646 h 1928646"/>
                <a:gd name="connsiteX3" fmla="*/ 0 w 959179"/>
                <a:gd name="connsiteY3" fmla="*/ 1590323 h 1928646"/>
                <a:gd name="connsiteX0" fmla="*/ 0 w 984611"/>
                <a:gd name="connsiteY0" fmla="*/ 1473912 h 1812235"/>
                <a:gd name="connsiteX1" fmla="*/ 984611 w 984611"/>
                <a:gd name="connsiteY1" fmla="*/ 0 h 1812235"/>
                <a:gd name="connsiteX2" fmla="*/ 213634 w 984611"/>
                <a:gd name="connsiteY2" fmla="*/ 1812235 h 1812235"/>
                <a:gd name="connsiteX3" fmla="*/ 0 w 984611"/>
                <a:gd name="connsiteY3" fmla="*/ 1473912 h 1812235"/>
                <a:gd name="connsiteX0" fmla="*/ 0 w 927916"/>
                <a:gd name="connsiteY0" fmla="*/ 1540337 h 1878660"/>
                <a:gd name="connsiteX1" fmla="*/ 927916 w 927916"/>
                <a:gd name="connsiteY1" fmla="*/ 0 h 1878660"/>
                <a:gd name="connsiteX2" fmla="*/ 213634 w 927916"/>
                <a:gd name="connsiteY2" fmla="*/ 1878660 h 1878660"/>
                <a:gd name="connsiteX3" fmla="*/ 0 w 927916"/>
                <a:gd name="connsiteY3" fmla="*/ 1540337 h 1878660"/>
                <a:gd name="connsiteX0" fmla="*/ 0 w 934327"/>
                <a:gd name="connsiteY0" fmla="*/ 1534626 h 1872949"/>
                <a:gd name="connsiteX1" fmla="*/ 934327 w 934327"/>
                <a:gd name="connsiteY1" fmla="*/ 0 h 1872949"/>
                <a:gd name="connsiteX2" fmla="*/ 213634 w 934327"/>
                <a:gd name="connsiteY2" fmla="*/ 1872949 h 1872949"/>
                <a:gd name="connsiteX3" fmla="*/ 0 w 934327"/>
                <a:gd name="connsiteY3" fmla="*/ 1534626 h 1872949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26213"/>
                <a:gd name="connsiteY0" fmla="*/ 1537432 h 1875755"/>
                <a:gd name="connsiteX1" fmla="*/ 926213 w 926213"/>
                <a:gd name="connsiteY1" fmla="*/ 0 h 1875755"/>
                <a:gd name="connsiteX2" fmla="*/ 213634 w 926213"/>
                <a:gd name="connsiteY2" fmla="*/ 1875755 h 1875755"/>
                <a:gd name="connsiteX3" fmla="*/ 0 w 926213"/>
                <a:gd name="connsiteY3" fmla="*/ 1537432 h 1875755"/>
                <a:gd name="connsiteX0" fmla="*/ 0 w 934328"/>
                <a:gd name="connsiteY0" fmla="*/ 1534625 h 1872948"/>
                <a:gd name="connsiteX1" fmla="*/ 934328 w 934328"/>
                <a:gd name="connsiteY1" fmla="*/ 0 h 1872948"/>
                <a:gd name="connsiteX2" fmla="*/ 213634 w 934328"/>
                <a:gd name="connsiteY2" fmla="*/ 1872948 h 1872948"/>
                <a:gd name="connsiteX3" fmla="*/ 0 w 934328"/>
                <a:gd name="connsiteY3" fmla="*/ 1534625 h 1872948"/>
                <a:gd name="connsiteX0" fmla="*/ 0 w 926815"/>
                <a:gd name="connsiteY0" fmla="*/ 1535127 h 1873450"/>
                <a:gd name="connsiteX1" fmla="*/ 926815 w 926815"/>
                <a:gd name="connsiteY1" fmla="*/ 0 h 1873450"/>
                <a:gd name="connsiteX2" fmla="*/ 213634 w 926815"/>
                <a:gd name="connsiteY2" fmla="*/ 1873450 h 1873450"/>
                <a:gd name="connsiteX3" fmla="*/ 0 w 926815"/>
                <a:gd name="connsiteY3" fmla="*/ 1535127 h 1873450"/>
                <a:gd name="connsiteX0" fmla="*/ 0 w 929720"/>
                <a:gd name="connsiteY0" fmla="*/ 1533422 h 1871745"/>
                <a:gd name="connsiteX1" fmla="*/ 929720 w 929720"/>
                <a:gd name="connsiteY1" fmla="*/ 0 h 1871745"/>
                <a:gd name="connsiteX2" fmla="*/ 213634 w 929720"/>
                <a:gd name="connsiteY2" fmla="*/ 1871745 h 1871745"/>
                <a:gd name="connsiteX3" fmla="*/ 0 w 929720"/>
                <a:gd name="connsiteY3" fmla="*/ 1533422 h 18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720" h="1871745">
                  <a:moveTo>
                    <a:pt x="0" y="1533422"/>
                  </a:moveTo>
                  <a:lnTo>
                    <a:pt x="929720" y="0"/>
                  </a:lnTo>
                  <a:lnTo>
                    <a:pt x="213634" y="1871745"/>
                  </a:lnTo>
                  <a:lnTo>
                    <a:pt x="0" y="15334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>
              <a:extLst>
                <a:ext uri="{FF2B5EF4-FFF2-40B4-BE49-F238E27FC236}">
                  <a16:creationId xmlns:a16="http://schemas.microsoft.com/office/drawing/2014/main" id="{F07F0D99-B82E-46A0-B52F-460E3602C79A}"/>
                </a:ext>
              </a:extLst>
            </p:cNvPr>
            <p:cNvSpPr/>
            <p:nvPr/>
          </p:nvSpPr>
          <p:spPr>
            <a:xfrm rot="876880">
              <a:off x="3369321" y="2299596"/>
              <a:ext cx="746901" cy="1822767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371732"/>
                <a:gd name="connsiteY0" fmla="*/ 1553047 h 1727200"/>
                <a:gd name="connsiteX1" fmla="*/ 1042724 w 1371732"/>
                <a:gd name="connsiteY1" fmla="*/ 0 h 1727200"/>
                <a:gd name="connsiteX2" fmla="*/ 1371732 w 1371732"/>
                <a:gd name="connsiteY2" fmla="*/ 1727200 h 1727200"/>
                <a:gd name="connsiteX3" fmla="*/ 0 w 1371732"/>
                <a:gd name="connsiteY3" fmla="*/ 1553047 h 1727200"/>
                <a:gd name="connsiteX0" fmla="*/ 0 w 1371732"/>
                <a:gd name="connsiteY0" fmla="*/ 1910322 h 2084475"/>
                <a:gd name="connsiteX1" fmla="*/ 733007 w 1371732"/>
                <a:gd name="connsiteY1" fmla="*/ 0 h 2084475"/>
                <a:gd name="connsiteX2" fmla="*/ 1371732 w 1371732"/>
                <a:gd name="connsiteY2" fmla="*/ 2084475 h 2084475"/>
                <a:gd name="connsiteX3" fmla="*/ 0 w 1371732"/>
                <a:gd name="connsiteY3" fmla="*/ 1910322 h 2084475"/>
                <a:gd name="connsiteX0" fmla="*/ 0 w 733007"/>
                <a:gd name="connsiteY0" fmla="*/ 1910322 h 1910322"/>
                <a:gd name="connsiteX1" fmla="*/ 733007 w 733007"/>
                <a:gd name="connsiteY1" fmla="*/ 0 h 1910322"/>
                <a:gd name="connsiteX2" fmla="*/ 59834 w 733007"/>
                <a:gd name="connsiteY2" fmla="*/ 1545566 h 1910322"/>
                <a:gd name="connsiteX3" fmla="*/ 0 w 733007"/>
                <a:gd name="connsiteY3" fmla="*/ 1910322 h 1910322"/>
                <a:gd name="connsiteX0" fmla="*/ 0 w 688509"/>
                <a:gd name="connsiteY0" fmla="*/ 1741223 h 1741223"/>
                <a:gd name="connsiteX1" fmla="*/ 688509 w 688509"/>
                <a:gd name="connsiteY1" fmla="*/ 0 h 1741223"/>
                <a:gd name="connsiteX2" fmla="*/ 59834 w 688509"/>
                <a:gd name="connsiteY2" fmla="*/ 1376467 h 1741223"/>
                <a:gd name="connsiteX3" fmla="*/ 0 w 688509"/>
                <a:gd name="connsiteY3" fmla="*/ 1741223 h 1741223"/>
                <a:gd name="connsiteX0" fmla="*/ 0 w 689718"/>
                <a:gd name="connsiteY0" fmla="*/ 1793216 h 1793216"/>
                <a:gd name="connsiteX1" fmla="*/ 689718 w 689718"/>
                <a:gd name="connsiteY1" fmla="*/ 0 h 1793216"/>
                <a:gd name="connsiteX2" fmla="*/ 59834 w 689718"/>
                <a:gd name="connsiteY2" fmla="*/ 1428460 h 1793216"/>
                <a:gd name="connsiteX3" fmla="*/ 0 w 689718"/>
                <a:gd name="connsiteY3" fmla="*/ 1793216 h 1793216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59834 w 684509"/>
                <a:gd name="connsiteY2" fmla="*/ 1429563 h 1794319"/>
                <a:gd name="connsiteX3" fmla="*/ 0 w 684509"/>
                <a:gd name="connsiteY3" fmla="*/ 1794319 h 1794319"/>
                <a:gd name="connsiteX0" fmla="*/ 0 w 684509"/>
                <a:gd name="connsiteY0" fmla="*/ 1794319 h 1794319"/>
                <a:gd name="connsiteX1" fmla="*/ 684509 w 684509"/>
                <a:gd name="connsiteY1" fmla="*/ 0 h 1794319"/>
                <a:gd name="connsiteX2" fmla="*/ 20453 w 684509"/>
                <a:gd name="connsiteY2" fmla="*/ 1533344 h 1794319"/>
                <a:gd name="connsiteX3" fmla="*/ 0 w 684509"/>
                <a:gd name="connsiteY3" fmla="*/ 1794319 h 1794319"/>
                <a:gd name="connsiteX0" fmla="*/ 55480 w 739989"/>
                <a:gd name="connsiteY0" fmla="*/ 1794319 h 1794319"/>
                <a:gd name="connsiteX1" fmla="*/ 739989 w 739989"/>
                <a:gd name="connsiteY1" fmla="*/ 0 h 1794319"/>
                <a:gd name="connsiteX2" fmla="*/ 0 w 739989"/>
                <a:gd name="connsiteY2" fmla="*/ 1506387 h 1794319"/>
                <a:gd name="connsiteX3" fmla="*/ 55480 w 739989"/>
                <a:gd name="connsiteY3" fmla="*/ 1794319 h 1794319"/>
                <a:gd name="connsiteX0" fmla="*/ 62392 w 746901"/>
                <a:gd name="connsiteY0" fmla="*/ 1794319 h 1794319"/>
                <a:gd name="connsiteX1" fmla="*/ 746901 w 746901"/>
                <a:gd name="connsiteY1" fmla="*/ 0 h 1794319"/>
                <a:gd name="connsiteX2" fmla="*/ 0 w 746901"/>
                <a:gd name="connsiteY2" fmla="*/ 1508190 h 1794319"/>
                <a:gd name="connsiteX3" fmla="*/ 62392 w 746901"/>
                <a:gd name="connsiteY3" fmla="*/ 1794319 h 1794319"/>
                <a:gd name="connsiteX0" fmla="*/ 51769 w 746901"/>
                <a:gd name="connsiteY0" fmla="*/ 1829080 h 1829080"/>
                <a:gd name="connsiteX1" fmla="*/ 746901 w 746901"/>
                <a:gd name="connsiteY1" fmla="*/ 0 h 1829080"/>
                <a:gd name="connsiteX2" fmla="*/ 0 w 746901"/>
                <a:gd name="connsiteY2" fmla="*/ 1508190 h 1829080"/>
                <a:gd name="connsiteX3" fmla="*/ 51769 w 746901"/>
                <a:gd name="connsiteY3" fmla="*/ 1829080 h 1829080"/>
                <a:gd name="connsiteX0" fmla="*/ 58385 w 746901"/>
                <a:gd name="connsiteY0" fmla="*/ 1797824 h 1797824"/>
                <a:gd name="connsiteX1" fmla="*/ 746901 w 746901"/>
                <a:gd name="connsiteY1" fmla="*/ 0 h 1797824"/>
                <a:gd name="connsiteX2" fmla="*/ 0 w 746901"/>
                <a:gd name="connsiteY2" fmla="*/ 1508190 h 1797824"/>
                <a:gd name="connsiteX3" fmla="*/ 58385 w 746901"/>
                <a:gd name="connsiteY3" fmla="*/ 1797824 h 1797824"/>
                <a:gd name="connsiteX0" fmla="*/ 56180 w 746901"/>
                <a:gd name="connsiteY0" fmla="*/ 1808242 h 1808242"/>
                <a:gd name="connsiteX1" fmla="*/ 746901 w 746901"/>
                <a:gd name="connsiteY1" fmla="*/ 0 h 1808242"/>
                <a:gd name="connsiteX2" fmla="*/ 0 w 746901"/>
                <a:gd name="connsiteY2" fmla="*/ 1508190 h 1808242"/>
                <a:gd name="connsiteX3" fmla="*/ 56180 w 746901"/>
                <a:gd name="connsiteY3" fmla="*/ 1808242 h 1808242"/>
                <a:gd name="connsiteX0" fmla="*/ 48263 w 746901"/>
                <a:gd name="connsiteY0" fmla="*/ 1825071 h 1825071"/>
                <a:gd name="connsiteX1" fmla="*/ 746901 w 746901"/>
                <a:gd name="connsiteY1" fmla="*/ 0 h 1825071"/>
                <a:gd name="connsiteX2" fmla="*/ 0 w 746901"/>
                <a:gd name="connsiteY2" fmla="*/ 1508190 h 1825071"/>
                <a:gd name="connsiteX3" fmla="*/ 48263 w 746901"/>
                <a:gd name="connsiteY3" fmla="*/ 1825071 h 1825071"/>
                <a:gd name="connsiteX0" fmla="*/ 47663 w 746901"/>
                <a:gd name="connsiteY0" fmla="*/ 1822767 h 1822767"/>
                <a:gd name="connsiteX1" fmla="*/ 746901 w 746901"/>
                <a:gd name="connsiteY1" fmla="*/ 0 h 1822767"/>
                <a:gd name="connsiteX2" fmla="*/ 0 w 746901"/>
                <a:gd name="connsiteY2" fmla="*/ 1508190 h 1822767"/>
                <a:gd name="connsiteX3" fmla="*/ 47663 w 746901"/>
                <a:gd name="connsiteY3" fmla="*/ 1822767 h 18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901" h="1822767">
                  <a:moveTo>
                    <a:pt x="47663" y="1822767"/>
                  </a:moveTo>
                  <a:lnTo>
                    <a:pt x="746901" y="0"/>
                  </a:lnTo>
                  <a:lnTo>
                    <a:pt x="0" y="1508190"/>
                  </a:lnTo>
                  <a:lnTo>
                    <a:pt x="47663" y="1822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F44CF45F-6067-4163-A7C3-361E8C8ECC71}"/>
                </a:ext>
              </a:extLst>
            </p:cNvPr>
            <p:cNvSpPr/>
            <p:nvPr/>
          </p:nvSpPr>
          <p:spPr>
            <a:xfrm rot="876880">
              <a:off x="3391361" y="2246116"/>
              <a:ext cx="777452" cy="1778349"/>
            </a:xfrm>
            <a:custGeom>
              <a:avLst/>
              <a:gdLst>
                <a:gd name="connsiteX0" fmla="*/ 0 w 1001486"/>
                <a:gd name="connsiteY0" fmla="*/ 1727200 h 1727200"/>
                <a:gd name="connsiteX1" fmla="*/ 672478 w 1001486"/>
                <a:gd name="connsiteY1" fmla="*/ 0 h 1727200"/>
                <a:gd name="connsiteX2" fmla="*/ 1001486 w 1001486"/>
                <a:gd name="connsiteY2" fmla="*/ 1727200 h 1727200"/>
                <a:gd name="connsiteX3" fmla="*/ 0 w 1001486"/>
                <a:gd name="connsiteY3" fmla="*/ 1727200 h 1727200"/>
                <a:gd name="connsiteX0" fmla="*/ 0 w 1001486"/>
                <a:gd name="connsiteY0" fmla="*/ 1863086 h 1863086"/>
                <a:gd name="connsiteX1" fmla="*/ 287602 w 1001486"/>
                <a:gd name="connsiteY1" fmla="*/ 0 h 1863086"/>
                <a:gd name="connsiteX2" fmla="*/ 1001486 w 1001486"/>
                <a:gd name="connsiteY2" fmla="*/ 1863086 h 1863086"/>
                <a:gd name="connsiteX3" fmla="*/ 0 w 1001486"/>
                <a:gd name="connsiteY3" fmla="*/ 1863086 h 1863086"/>
                <a:gd name="connsiteX0" fmla="*/ 0 w 1401774"/>
                <a:gd name="connsiteY0" fmla="*/ 1573724 h 1863086"/>
                <a:gd name="connsiteX1" fmla="*/ 687890 w 1401774"/>
                <a:gd name="connsiteY1" fmla="*/ 0 h 1863086"/>
                <a:gd name="connsiteX2" fmla="*/ 1401774 w 1401774"/>
                <a:gd name="connsiteY2" fmla="*/ 1863086 h 1863086"/>
                <a:gd name="connsiteX3" fmla="*/ 0 w 1401774"/>
                <a:gd name="connsiteY3" fmla="*/ 1573724 h 1863086"/>
                <a:gd name="connsiteX0" fmla="*/ 0 w 730977"/>
                <a:gd name="connsiteY0" fmla="*/ 1573724 h 1782068"/>
                <a:gd name="connsiteX1" fmla="*/ 687890 w 730977"/>
                <a:gd name="connsiteY1" fmla="*/ 0 h 1782068"/>
                <a:gd name="connsiteX2" fmla="*/ 730977 w 730977"/>
                <a:gd name="connsiteY2" fmla="*/ 1782068 h 1782068"/>
                <a:gd name="connsiteX3" fmla="*/ 0 w 730977"/>
                <a:gd name="connsiteY3" fmla="*/ 1573724 h 1782068"/>
                <a:gd name="connsiteX0" fmla="*/ 0 w 762721"/>
                <a:gd name="connsiteY0" fmla="*/ 1541556 h 1749900"/>
                <a:gd name="connsiteX1" fmla="*/ 762721 w 762721"/>
                <a:gd name="connsiteY1" fmla="*/ 0 h 1749900"/>
                <a:gd name="connsiteX2" fmla="*/ 730977 w 762721"/>
                <a:gd name="connsiteY2" fmla="*/ 1749900 h 1749900"/>
                <a:gd name="connsiteX3" fmla="*/ 0 w 762721"/>
                <a:gd name="connsiteY3" fmla="*/ 1541556 h 1749900"/>
                <a:gd name="connsiteX0" fmla="*/ 0 w 777451"/>
                <a:gd name="connsiteY0" fmla="*/ 1570005 h 1778349"/>
                <a:gd name="connsiteX1" fmla="*/ 777451 w 777451"/>
                <a:gd name="connsiteY1" fmla="*/ 0 h 1778349"/>
                <a:gd name="connsiteX2" fmla="*/ 730977 w 777451"/>
                <a:gd name="connsiteY2" fmla="*/ 1778349 h 1778349"/>
                <a:gd name="connsiteX3" fmla="*/ 0 w 777451"/>
                <a:gd name="connsiteY3" fmla="*/ 1570005 h 1778349"/>
                <a:gd name="connsiteX0" fmla="*/ 0 w 777452"/>
                <a:gd name="connsiteY0" fmla="*/ 1570005 h 1778349"/>
                <a:gd name="connsiteX1" fmla="*/ 777452 w 777452"/>
                <a:gd name="connsiteY1" fmla="*/ 0 h 1778349"/>
                <a:gd name="connsiteX2" fmla="*/ 730977 w 777452"/>
                <a:gd name="connsiteY2" fmla="*/ 1778349 h 1778349"/>
                <a:gd name="connsiteX3" fmla="*/ 0 w 777452"/>
                <a:gd name="connsiteY3" fmla="*/ 1570005 h 177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52" h="1778349">
                  <a:moveTo>
                    <a:pt x="0" y="1570005"/>
                  </a:moveTo>
                  <a:lnTo>
                    <a:pt x="777452" y="0"/>
                  </a:lnTo>
                  <a:lnTo>
                    <a:pt x="730977" y="1778349"/>
                  </a:lnTo>
                  <a:lnTo>
                    <a:pt x="0" y="15700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48B7DC6-2448-4868-8AC6-8A9E434B20EC}"/>
              </a:ext>
            </a:extLst>
          </p:cNvPr>
          <p:cNvCxnSpPr>
            <a:cxnSpLocks/>
          </p:cNvCxnSpPr>
          <p:nvPr/>
        </p:nvCxnSpPr>
        <p:spPr>
          <a:xfrm flipV="1">
            <a:off x="6196801" y="2436223"/>
            <a:ext cx="260560" cy="101688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4CA1194-6CF6-4776-BE76-F18242D1D777}"/>
              </a:ext>
            </a:extLst>
          </p:cNvPr>
          <p:cNvCxnSpPr>
            <a:cxnSpLocks/>
          </p:cNvCxnSpPr>
          <p:nvPr/>
        </p:nvCxnSpPr>
        <p:spPr>
          <a:xfrm flipH="1">
            <a:off x="4976223" y="3463500"/>
            <a:ext cx="1207612" cy="7824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2F8D954-B111-4FAA-95DB-4BE9FB02EF2D}"/>
              </a:ext>
            </a:extLst>
          </p:cNvPr>
          <p:cNvCxnSpPr>
            <a:cxnSpLocks/>
          </p:cNvCxnSpPr>
          <p:nvPr/>
        </p:nvCxnSpPr>
        <p:spPr>
          <a:xfrm>
            <a:off x="6206239" y="3456141"/>
            <a:ext cx="822622" cy="804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/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AAEEB79-131E-4158-BE75-82E0AC0B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3" y="3612979"/>
                <a:ext cx="10826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/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0A38233-843D-45C7-8E62-A4A690D5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43" y="1892129"/>
                <a:ext cx="10826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/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43E82AD-DAA2-4AB6-BBE2-0266E438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993" y="3936829"/>
                <a:ext cx="10826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3F3F141-7D84-4620-802A-F9729D0D4857}"/>
              </a:ext>
            </a:extLst>
          </p:cNvPr>
          <p:cNvGrpSpPr/>
          <p:nvPr/>
        </p:nvGrpSpPr>
        <p:grpSpPr>
          <a:xfrm>
            <a:off x="5546858" y="2166983"/>
            <a:ext cx="1945235" cy="2247992"/>
            <a:chOff x="4989690" y="2162683"/>
            <a:chExt cx="2416883" cy="2793047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5DA14DC-1F19-4901-9ABB-7D90341C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0E944AF-0D5D-468F-B489-816662B6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164CFF8-C42D-455D-9F6C-961846DE7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67F0A65-99D7-49C8-9182-82DF826FDD6C}"/>
              </a:ext>
            </a:extLst>
          </p:cNvPr>
          <p:cNvGrpSpPr/>
          <p:nvPr/>
        </p:nvGrpSpPr>
        <p:grpSpPr>
          <a:xfrm>
            <a:off x="9049134" y="4125323"/>
            <a:ext cx="638608" cy="738001"/>
            <a:chOff x="4989690" y="2162683"/>
            <a:chExt cx="2416883" cy="2793047"/>
          </a:xfrm>
        </p:grpSpPr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648330-CB3D-40AF-BD96-0C97F8B63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5465A26-8829-4F02-A8BE-3F532CFC0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B88D9CB-20B8-4085-A3CA-2B65747E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AB4E068-A1A7-4075-8A0D-CDA37C0048BE}"/>
              </a:ext>
            </a:extLst>
          </p:cNvPr>
          <p:cNvGrpSpPr/>
          <p:nvPr/>
        </p:nvGrpSpPr>
        <p:grpSpPr>
          <a:xfrm>
            <a:off x="9009822" y="2372723"/>
            <a:ext cx="638608" cy="738001"/>
            <a:chOff x="4989690" y="2162683"/>
            <a:chExt cx="2416883" cy="2793047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41805D60-CFD8-4A84-BFC8-711318469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9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EB09E609-BECA-4FD0-85F5-C36D1EB32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518" y="3792312"/>
              <a:ext cx="159405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6EC9151-9784-44CA-B75E-72B2E9456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690" y="3801838"/>
              <a:ext cx="822829" cy="1153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26C05-739B-441A-A3EE-594A67E11CE9}"/>
              </a:ext>
            </a:extLst>
          </p:cNvPr>
          <p:cNvGrpSpPr/>
          <p:nvPr/>
        </p:nvGrpSpPr>
        <p:grpSpPr>
          <a:xfrm>
            <a:off x="8978830" y="3302144"/>
            <a:ext cx="710935" cy="631759"/>
            <a:chOff x="9497060" y="2458720"/>
            <a:chExt cx="2052638" cy="1824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B0136C3-4F7C-4F26-B025-A041D9924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7638" y="2458720"/>
              <a:ext cx="260560" cy="101688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DB9ACD4-DA55-4C24-8847-FB747C0DB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060" y="3485997"/>
              <a:ext cx="1207612" cy="78247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FF4A3A3-63F9-4D1F-8A9A-F1421047A9F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076" y="3478638"/>
              <a:ext cx="822622" cy="80412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570CF3A-FA55-403B-9B07-F5E7F161841F}"/>
              </a:ext>
            </a:extLst>
          </p:cNvPr>
          <p:cNvSpPr txBox="1"/>
          <p:nvPr/>
        </p:nvSpPr>
        <p:spPr>
          <a:xfrm>
            <a:off x="9841411" y="4233457"/>
            <a:ext cx="411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直立空间（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Upright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2698AF-5B0D-4637-9E44-A54BF1FB3BC9}"/>
              </a:ext>
            </a:extLst>
          </p:cNvPr>
          <p:cNvSpPr txBox="1"/>
          <p:nvPr/>
        </p:nvSpPr>
        <p:spPr>
          <a:xfrm>
            <a:off x="9841411" y="3319057"/>
            <a:ext cx="34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物体空间（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D7449CC-4B95-44C2-9604-36B477956E25}"/>
              </a:ext>
            </a:extLst>
          </p:cNvPr>
          <p:cNvSpPr txBox="1"/>
          <p:nvPr/>
        </p:nvSpPr>
        <p:spPr>
          <a:xfrm>
            <a:off x="9841411" y="2404657"/>
            <a:ext cx="3474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世界空间（</a:t>
            </a:r>
            <a:r>
              <a:rPr lang="en-US" altLang="zh-CN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47" name="椭圆 346">
            <a:extLst>
              <a:ext uri="{FF2B5EF4-FFF2-40B4-BE49-F238E27FC236}">
                <a16:creationId xmlns:a16="http://schemas.microsoft.com/office/drawing/2014/main" id="{4973EEB9-1848-49D9-BC32-3D6298A36E19}"/>
              </a:ext>
            </a:extLst>
          </p:cNvPr>
          <p:cNvSpPr/>
          <p:nvPr/>
        </p:nvSpPr>
        <p:spPr>
          <a:xfrm>
            <a:off x="8224295" y="8128052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A1327DC-63F8-4223-99E5-08C0A4FB6FCF}"/>
              </a:ext>
            </a:extLst>
          </p:cNvPr>
          <p:cNvGrpSpPr/>
          <p:nvPr/>
        </p:nvGrpSpPr>
        <p:grpSpPr>
          <a:xfrm>
            <a:off x="1013470" y="6382984"/>
            <a:ext cx="3233358" cy="3240768"/>
            <a:chOff x="5009348" y="2162683"/>
            <a:chExt cx="2441113" cy="2446708"/>
          </a:xfrm>
        </p:grpSpPr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4746F21B-8B08-41D0-9F43-B663FCFC9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83668265-8722-4D76-9580-ED8ED6D53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5B5E45D3-60B9-4BDC-BE77-6F7C3ED55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/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5832A8E-1BF3-4788-BEC5-7DC34952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667" y="8519344"/>
                <a:ext cx="43860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/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02533AB-BD6C-4107-A826-3496151F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7" y="9304386"/>
                <a:ext cx="108267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/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FA2A2B8-7D07-4D47-BB9A-E99097507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05" y="6111176"/>
                <a:ext cx="108267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0A85416-8B21-44A0-A781-CB5ECA718134}"/>
              </a:ext>
            </a:extLst>
          </p:cNvPr>
          <p:cNvGrpSpPr/>
          <p:nvPr/>
        </p:nvGrpSpPr>
        <p:grpSpPr>
          <a:xfrm rot="20803102">
            <a:off x="1201950" y="7067628"/>
            <a:ext cx="2185541" cy="2045708"/>
            <a:chOff x="5614380" y="6211237"/>
            <a:chExt cx="2185541" cy="2045708"/>
          </a:xfrm>
        </p:grpSpPr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49FD0EC-FD3E-49ED-9EE1-659702F89D18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575491" y="6211237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585B2B2E-4A56-4D43-9EC2-4CDF588DB181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1C10681A-0F8C-42B1-9F3A-99BC38146F8A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/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3B9C269-5C81-4B67-8BDC-EAC9B3FF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1" y="8719904"/>
                <a:ext cx="43823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/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B717109-9EEB-430E-9CAF-1D796109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0" y="7006020"/>
                <a:ext cx="1082675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/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614B454-A093-4A52-B8C2-F82758FC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025" y="8507795"/>
                <a:ext cx="1082675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B1FAA2D8-8AE1-449C-A874-2E34D799B9B3}"/>
              </a:ext>
            </a:extLst>
          </p:cNvPr>
          <p:cNvSpPr/>
          <p:nvPr/>
        </p:nvSpPr>
        <p:spPr>
          <a:xfrm>
            <a:off x="1892946" y="8115627"/>
            <a:ext cx="368299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0CC2430D-8294-47C3-91CD-A55901FCB498}"/>
              </a:ext>
            </a:extLst>
          </p:cNvPr>
          <p:cNvGrpSpPr/>
          <p:nvPr/>
        </p:nvGrpSpPr>
        <p:grpSpPr>
          <a:xfrm>
            <a:off x="7563874" y="6382984"/>
            <a:ext cx="3233358" cy="3240768"/>
            <a:chOff x="5009348" y="2162683"/>
            <a:chExt cx="2441113" cy="2446708"/>
          </a:xfrm>
        </p:grpSpPr>
        <p:cxnSp>
          <p:nvCxnSpPr>
            <p:cNvPr id="334" name="直接箭头连接符 333">
              <a:extLst>
                <a:ext uri="{FF2B5EF4-FFF2-40B4-BE49-F238E27FC236}">
                  <a16:creationId xmlns:a16="http://schemas.microsoft.com/office/drawing/2014/main" id="{EF987138-A3A9-44F7-93CD-E538AEE4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1314E126-344E-490F-BC91-857F172FB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335">
              <a:extLst>
                <a:ext uri="{FF2B5EF4-FFF2-40B4-BE49-F238E27FC236}">
                  <a16:creationId xmlns:a16="http://schemas.microsoft.com/office/drawing/2014/main" id="{60D81725-8C7C-46B5-92C2-4599CF9E9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/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2EB912FC-9069-411F-8C07-E6C93DC7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071" y="8519344"/>
                <a:ext cx="438605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/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8FF32038-8935-46B7-876E-2DBE28F8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71" y="9304386"/>
                <a:ext cx="1082675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/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5D9ED921-A08F-4C21-AFAB-CCE7F471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109" y="6111176"/>
                <a:ext cx="1082675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D0E917C8-AE0F-45E1-A661-94BC16F2B51A}"/>
              </a:ext>
            </a:extLst>
          </p:cNvPr>
          <p:cNvGrpSpPr/>
          <p:nvPr/>
        </p:nvGrpSpPr>
        <p:grpSpPr>
          <a:xfrm rot="20803102">
            <a:off x="7995165" y="8365066"/>
            <a:ext cx="2185541" cy="1508097"/>
            <a:chOff x="5614380" y="7536945"/>
            <a:chExt cx="2185541" cy="1508097"/>
          </a:xfrm>
        </p:grpSpPr>
        <p:cxnSp>
          <p:nvCxnSpPr>
            <p:cNvPr id="341" name="直接箭头连接符 340">
              <a:extLst>
                <a:ext uri="{FF2B5EF4-FFF2-40B4-BE49-F238E27FC236}">
                  <a16:creationId xmlns:a16="http://schemas.microsoft.com/office/drawing/2014/main" id="{7003273C-EF27-4291-84F2-B881902E8907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44524" y="7605042"/>
              <a:ext cx="0" cy="144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0CAC1DC6-C2FC-4132-95AB-21258CD17EB0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380" y="7536945"/>
              <a:ext cx="720000" cy="720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EEDEA778-8D2D-43EF-BB4C-58A2764AEF8E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359921" y="7784735"/>
              <a:ext cx="144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/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1488397A-B2CE-4525-B962-5C1E6311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45" y="9571096"/>
                <a:ext cx="438232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/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F4354C04-A033-45DB-902E-FE731D34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512" y="8719904"/>
                <a:ext cx="50067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/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2C3292B-E16D-4620-B35E-D82C5C76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29" y="8507795"/>
                <a:ext cx="1082675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9BCB38A9-E2DF-4A03-8BB3-15C5DFF4514B}"/>
              </a:ext>
            </a:extLst>
          </p:cNvPr>
          <p:cNvGrpSpPr/>
          <p:nvPr/>
        </p:nvGrpSpPr>
        <p:grpSpPr>
          <a:xfrm>
            <a:off x="13734260" y="6382984"/>
            <a:ext cx="3233358" cy="3240768"/>
            <a:chOff x="5009348" y="2162683"/>
            <a:chExt cx="2441113" cy="2446708"/>
          </a:xfrm>
        </p:grpSpPr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CE88770C-926C-43E7-93F6-C93E3BCB6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43" y="2162683"/>
              <a:ext cx="0" cy="163075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箭头连接符 350">
              <a:extLst>
                <a:ext uri="{FF2B5EF4-FFF2-40B4-BE49-F238E27FC236}">
                  <a16:creationId xmlns:a16="http://schemas.microsoft.com/office/drawing/2014/main" id="{50DCAB22-5846-418B-9B93-0698D45D5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709" y="3792312"/>
              <a:ext cx="1630752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箭头连接符 351">
              <a:extLst>
                <a:ext uri="{FF2B5EF4-FFF2-40B4-BE49-F238E27FC236}">
                  <a16:creationId xmlns:a16="http://schemas.microsoft.com/office/drawing/2014/main" id="{C155F067-A4E1-481E-A2AB-BB27C021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348" y="3791051"/>
              <a:ext cx="811747" cy="81834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/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3" name="文本框 352">
                <a:extLst>
                  <a:ext uri="{FF2B5EF4-FFF2-40B4-BE49-F238E27FC236}">
                    <a16:creationId xmlns:a16="http://schemas.microsoft.com/office/drawing/2014/main" id="{1F2AA260-3CF9-43DC-B9CE-5C454709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6457" y="8519344"/>
                <a:ext cx="438605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/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F0A5907F-3CD9-47AF-A35A-4DB23C2C1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857" y="9304386"/>
                <a:ext cx="1082675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/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5" name="文本框 354">
                <a:extLst>
                  <a:ext uri="{FF2B5EF4-FFF2-40B4-BE49-F238E27FC236}">
                    <a16:creationId xmlns:a16="http://schemas.microsoft.com/office/drawing/2014/main" id="{3DDCE4DF-3BE2-4546-B3EA-6B38FC9A9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5" y="6111176"/>
                <a:ext cx="1082675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E76D2D55-A97D-454B-A32E-9A952BEDD096}"/>
              </a:ext>
            </a:extLst>
          </p:cNvPr>
          <p:cNvGrpSpPr/>
          <p:nvPr/>
        </p:nvGrpSpPr>
        <p:grpSpPr>
          <a:xfrm rot="20803102">
            <a:off x="14043329" y="7619097"/>
            <a:ext cx="1895819" cy="1999540"/>
            <a:chOff x="5614228" y="6742999"/>
            <a:chExt cx="1895819" cy="1999540"/>
          </a:xfrm>
        </p:grpSpPr>
        <p:cxnSp>
          <p:nvCxnSpPr>
            <p:cNvPr id="357" name="直接箭头连接符 356">
              <a:extLst>
                <a:ext uri="{FF2B5EF4-FFF2-40B4-BE49-F238E27FC236}">
                  <a16:creationId xmlns:a16="http://schemas.microsoft.com/office/drawing/2014/main" id="{CD995018-EC9E-4DFF-B813-CBEF299ADE73}"/>
                </a:ext>
              </a:extLst>
            </p:cNvPr>
            <p:cNvCxnSpPr>
              <a:cxnSpLocks/>
            </p:cNvCxnSpPr>
            <p:nvPr/>
          </p:nvCxnSpPr>
          <p:spPr>
            <a:xfrm rot="796898">
              <a:off x="6279743" y="772733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5321042F-D1DA-428A-9B97-95A0C50DFD99}"/>
                </a:ext>
              </a:extLst>
            </p:cNvPr>
            <p:cNvCxnSpPr>
              <a:cxnSpLocks/>
            </p:cNvCxnSpPr>
            <p:nvPr/>
          </p:nvCxnSpPr>
          <p:spPr>
            <a:xfrm rot="796898" flipH="1">
              <a:off x="5614228" y="7538253"/>
              <a:ext cx="701523" cy="7165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08363929-7D0D-4288-A03D-B055460D0C22}"/>
                </a:ext>
              </a:extLst>
            </p:cNvPr>
            <p:cNvCxnSpPr>
              <a:cxnSpLocks/>
            </p:cNvCxnSpPr>
            <p:nvPr/>
          </p:nvCxnSpPr>
          <p:spPr>
            <a:xfrm rot="796898" flipV="1">
              <a:off x="6494847" y="6742999"/>
              <a:ext cx="1015200" cy="10152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/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5A864F09-1022-49AA-A676-751FDDE1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584" y="9151996"/>
                <a:ext cx="438232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/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1" name="文本框 360">
                <a:extLst>
                  <a:ext uri="{FF2B5EF4-FFF2-40B4-BE49-F238E27FC236}">
                    <a16:creationId xmlns:a16="http://schemas.microsoft.com/office/drawing/2014/main" id="{1CCE6D9D-662C-4F17-A954-05379555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568" y="8719904"/>
                <a:ext cx="500677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/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62" name="文本框 361">
                <a:extLst>
                  <a:ext uri="{FF2B5EF4-FFF2-40B4-BE49-F238E27FC236}">
                    <a16:creationId xmlns:a16="http://schemas.microsoft.com/office/drawing/2014/main" id="{7B79F0F4-62C6-4C8F-B0A6-9F60A701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40" y="6824771"/>
                <a:ext cx="40012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弧形 426">
            <a:extLst>
              <a:ext uri="{FF2B5EF4-FFF2-40B4-BE49-F238E27FC236}">
                <a16:creationId xmlns:a16="http://schemas.microsoft.com/office/drawing/2014/main" id="{88FB66CD-953F-4F44-B2D8-5D1BF86820E5}"/>
              </a:ext>
            </a:extLst>
          </p:cNvPr>
          <p:cNvSpPr/>
          <p:nvPr/>
        </p:nvSpPr>
        <p:spPr>
          <a:xfrm>
            <a:off x="1718320" y="7949733"/>
            <a:ext cx="720000" cy="1188000"/>
          </a:xfrm>
          <a:prstGeom prst="arc">
            <a:avLst>
              <a:gd name="adj1" fmla="val 9032304"/>
              <a:gd name="adj2" fmla="val 15844143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弧形 427">
            <a:extLst>
              <a:ext uri="{FF2B5EF4-FFF2-40B4-BE49-F238E27FC236}">
                <a16:creationId xmlns:a16="http://schemas.microsoft.com/office/drawing/2014/main" id="{908DB279-8CA7-4E10-A39C-24216FF534B1}"/>
              </a:ext>
            </a:extLst>
          </p:cNvPr>
          <p:cNvSpPr/>
          <p:nvPr/>
        </p:nvSpPr>
        <p:spPr>
          <a:xfrm>
            <a:off x="8046095" y="7949977"/>
            <a:ext cx="1188000" cy="1188000"/>
          </a:xfrm>
          <a:prstGeom prst="arc">
            <a:avLst>
              <a:gd name="adj1" fmla="val 11953796"/>
              <a:gd name="adj2" fmla="val 15605984"/>
            </a:avLst>
          </a:prstGeom>
          <a:ln w="25400">
            <a:solidFill>
              <a:schemeClr val="accent4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/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(90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0D58C7-3B79-42C3-B349-A8E7D523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89" y="7376444"/>
                <a:ext cx="1627186" cy="5895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弧形 431">
            <a:extLst>
              <a:ext uri="{FF2B5EF4-FFF2-40B4-BE49-F238E27FC236}">
                <a16:creationId xmlns:a16="http://schemas.microsoft.com/office/drawing/2014/main" id="{6F38DD8F-B4A3-4161-AD4F-A65B7CF41914}"/>
              </a:ext>
            </a:extLst>
          </p:cNvPr>
          <p:cNvSpPr/>
          <p:nvPr/>
        </p:nvSpPr>
        <p:spPr>
          <a:xfrm rot="5400000" flipV="1">
            <a:off x="5751201" y="6938231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/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(45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24CAAF17-40F0-4D09-9A5E-2E10FE62A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894" y="7376445"/>
                <a:ext cx="1627186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4" name="弧形 433">
            <a:extLst>
              <a:ext uri="{FF2B5EF4-FFF2-40B4-BE49-F238E27FC236}">
                <a16:creationId xmlns:a16="http://schemas.microsoft.com/office/drawing/2014/main" id="{B348AF9B-5192-4C31-8987-C270FD0ECAA8}"/>
              </a:ext>
            </a:extLst>
          </p:cNvPr>
          <p:cNvSpPr/>
          <p:nvPr/>
        </p:nvSpPr>
        <p:spPr>
          <a:xfrm rot="5400000" flipV="1">
            <a:off x="11998206" y="6938232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443" name="椭圆 442">
            <a:extLst>
              <a:ext uri="{FF2B5EF4-FFF2-40B4-BE49-F238E27FC236}">
                <a16:creationId xmlns:a16="http://schemas.microsoft.com/office/drawing/2014/main" id="{2778E1DF-170D-4763-9930-C51C17C0B342}"/>
              </a:ext>
            </a:extLst>
          </p:cNvPr>
          <p:cNvSpPr/>
          <p:nvPr/>
        </p:nvSpPr>
        <p:spPr>
          <a:xfrm>
            <a:off x="8220720" y="8115627"/>
            <a:ext cx="831600" cy="8318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483EF15D-DA57-4872-8B0E-A4BFFF43A404}"/>
              </a:ext>
            </a:extLst>
          </p:cNvPr>
          <p:cNvGrpSpPr/>
          <p:nvPr/>
        </p:nvGrpSpPr>
        <p:grpSpPr>
          <a:xfrm>
            <a:off x="2459051" y="10692493"/>
            <a:ext cx="3541934" cy="1175556"/>
            <a:chOff x="3543300" y="10134600"/>
            <a:chExt cx="4419600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/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EC29DFB-4B20-417B-9987-0F235C8D3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90" y="10221445"/>
                  <a:ext cx="4370546" cy="628387"/>
                </a:xfrm>
                <a:prstGeom prst="rect">
                  <a:avLst/>
                </a:prstGeom>
                <a:blipFill>
                  <a:blip r:embed="rId28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/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55B61144-9C26-4814-B8F4-E074F64D5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258" y="10888828"/>
                  <a:ext cx="4332547" cy="628387"/>
                </a:xfrm>
                <a:prstGeom prst="rect">
                  <a:avLst/>
                </a:prstGeom>
                <a:blipFill>
                  <a:blip r:embed="rId29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EE78B0B5-BBBD-44A9-9134-F0BF174CC170}"/>
                </a:ext>
              </a:extLst>
            </p:cNvPr>
            <p:cNvSpPr/>
            <p:nvPr/>
          </p:nvSpPr>
          <p:spPr>
            <a:xfrm>
              <a:off x="3543300" y="10134600"/>
              <a:ext cx="4419600" cy="1466850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3F14AE43-1424-48E5-BA8A-9F05E075C88C}"/>
              </a:ext>
            </a:extLst>
          </p:cNvPr>
          <p:cNvGrpSpPr/>
          <p:nvPr/>
        </p:nvGrpSpPr>
        <p:grpSpPr>
          <a:xfrm>
            <a:off x="11953234" y="10692493"/>
            <a:ext cx="5904238" cy="1175556"/>
            <a:chOff x="10176828" y="10134600"/>
            <a:chExt cx="5904238" cy="1175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/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(45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C433C199-101A-47B3-BB72-9D9D31AAE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828" y="10221445"/>
                  <a:ext cx="4144016" cy="503856"/>
                </a:xfrm>
                <a:prstGeom prst="rect">
                  <a:avLst/>
                </a:prstGeom>
                <a:blipFill>
                  <a:blip r:embed="rId30"/>
                  <a:stretch>
                    <a:fillRect b="-10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22A653B2-069F-4865-AF20-E72E97FA4CE6}"/>
                </a:ext>
              </a:extLst>
            </p:cNvPr>
            <p:cNvGrpSpPr/>
            <p:nvPr/>
          </p:nvGrpSpPr>
          <p:grpSpPr>
            <a:xfrm>
              <a:off x="10420621" y="10134600"/>
              <a:ext cx="5660445" cy="1175556"/>
              <a:chOff x="10439400" y="10134600"/>
              <a:chExt cx="7063063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6" name="文本框 155">
                    <a:extLst>
                      <a:ext uri="{FF2B5EF4-FFF2-40B4-BE49-F238E27FC236}">
                        <a16:creationId xmlns:a16="http://schemas.microsoft.com/office/drawing/2014/main" id="{4E5A5971-4427-4FFC-8014-DF75A6E754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8929" y="10900693"/>
                    <a:ext cx="7043534" cy="62918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E664E10-7FCE-40E5-9203-4139A92073E4}"/>
                  </a:ext>
                </a:extLst>
              </p:cNvPr>
              <p:cNvSpPr/>
              <p:nvPr/>
            </p:nvSpPr>
            <p:spPr>
              <a:xfrm>
                <a:off x="10439400" y="10134600"/>
                <a:ext cx="695325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DBAA3C14-3841-4E5C-B3C9-B1CD2DE1A754}"/>
              </a:ext>
            </a:extLst>
          </p:cNvPr>
          <p:cNvGrpSpPr/>
          <p:nvPr/>
        </p:nvGrpSpPr>
        <p:grpSpPr>
          <a:xfrm>
            <a:off x="210257" y="10692493"/>
            <a:ext cx="1694744" cy="1175556"/>
            <a:chOff x="1026945" y="12660086"/>
            <a:chExt cx="2114689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/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2D56585-AF12-46C4-8C52-E4AB9B452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84" y="12740985"/>
                  <a:ext cx="2018550" cy="576062"/>
                </a:xfrm>
                <a:prstGeom prst="rect">
                  <a:avLst/>
                </a:prstGeom>
                <a:blipFill>
                  <a:blip r:embed="rId3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DA0EFBCC-F7D0-4405-ADD5-7FB901D68A73}"/>
                </a:ext>
              </a:extLst>
            </p:cNvPr>
            <p:cNvGrpSpPr/>
            <p:nvPr/>
          </p:nvGrpSpPr>
          <p:grpSpPr>
            <a:xfrm>
              <a:off x="1026945" y="12660086"/>
              <a:ext cx="2079112" cy="1466850"/>
              <a:chOff x="1026945" y="12660086"/>
              <a:chExt cx="2079112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912BD2BA-9FD8-4E59-9BA7-784627F8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945" y="13411034"/>
                    <a:ext cx="2059224" cy="58422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B38F74F2-9DAE-4C48-9DB7-3CF3B98BBF47}"/>
                  </a:ext>
                </a:extLst>
              </p:cNvPr>
              <p:cNvSpPr/>
              <p:nvPr/>
            </p:nvSpPr>
            <p:spPr>
              <a:xfrm>
                <a:off x="1090386" y="12660086"/>
                <a:ext cx="2015671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B41E6BD3-F8D9-4159-88F8-1BF5A8EB16E4}"/>
              </a:ext>
            </a:extLst>
          </p:cNvPr>
          <p:cNvGrpSpPr/>
          <p:nvPr/>
        </p:nvGrpSpPr>
        <p:grpSpPr>
          <a:xfrm>
            <a:off x="6269285" y="10692493"/>
            <a:ext cx="5358498" cy="1175556"/>
            <a:chOff x="6100790" y="12660086"/>
            <a:chExt cx="6686296" cy="1466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/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accent5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E894F56-8B39-40D5-AF38-1F8A0DA1F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790" y="13390720"/>
                  <a:ext cx="5301926" cy="585423"/>
                </a:xfrm>
                <a:prstGeom prst="rect">
                  <a:avLst/>
                </a:prstGeom>
                <a:blipFill>
                  <a:blip r:embed="rId34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7B196DA7-9520-446C-9797-17FF75C2A068}"/>
                </a:ext>
              </a:extLst>
            </p:cNvPr>
            <p:cNvGrpSpPr/>
            <p:nvPr/>
          </p:nvGrpSpPr>
          <p:grpSpPr>
            <a:xfrm>
              <a:off x="6475186" y="12660086"/>
              <a:ext cx="6311900" cy="1466850"/>
              <a:chOff x="6475186" y="12660086"/>
              <a:chExt cx="6311900" cy="1466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2400" dirty="0">
                        <a:solidFill>
                          <a:schemeClr val="accent5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8C5F2B67-89C6-4BB2-9FF4-AAAF265F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5229" y="12729494"/>
                    <a:ext cx="6081865" cy="61166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51E3BACF-D723-4472-AF56-ACF40476B53B}"/>
                  </a:ext>
                </a:extLst>
              </p:cNvPr>
              <p:cNvSpPr/>
              <p:nvPr/>
            </p:nvSpPr>
            <p:spPr>
              <a:xfrm>
                <a:off x="6475186" y="12660086"/>
                <a:ext cx="6311900" cy="1466850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B8020744-A800-4C2D-AD99-8DE46CD4EADE}"/>
              </a:ext>
            </a:extLst>
          </p:cNvPr>
          <p:cNvGrpSpPr/>
          <p:nvPr/>
        </p:nvGrpSpPr>
        <p:grpSpPr>
          <a:xfrm>
            <a:off x="4343165" y="13111842"/>
            <a:ext cx="9161933" cy="1695359"/>
            <a:chOff x="3011018" y="14851742"/>
            <a:chExt cx="9161933" cy="1695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/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6334D51F-3FAB-46D9-9F30-614AD8C80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1018" y="15421028"/>
                  <a:ext cx="6488582" cy="504241"/>
                </a:xfrm>
                <a:prstGeom prst="rect">
                  <a:avLst/>
                </a:prstGeom>
                <a:blipFill>
                  <a:blip r:embed="rId36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9DF96BB5-8DBC-4F7D-859A-BD0E4B77A96E}"/>
                </a:ext>
              </a:extLst>
            </p:cNvPr>
            <p:cNvGrpSpPr/>
            <p:nvPr/>
          </p:nvGrpSpPr>
          <p:grpSpPr>
            <a:xfrm>
              <a:off x="3183011" y="14851742"/>
              <a:ext cx="8989940" cy="1695359"/>
              <a:chOff x="3819217" y="14851742"/>
              <a:chExt cx="11217583" cy="21154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5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CAC83CA6-2C1C-4E2B-8E09-DCBD2E7900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22" y="14873567"/>
                    <a:ext cx="11159478" cy="62918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4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5EADC2E1-6C31-41A8-9DC0-E2CF77BB9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217" y="16277966"/>
                    <a:ext cx="6790678" cy="49084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846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4478528D-CCC2-45F7-90DB-E5CC23F94E57}"/>
                  </a:ext>
                </a:extLst>
              </p:cNvPr>
              <p:cNvSpPr/>
              <p:nvPr/>
            </p:nvSpPr>
            <p:spPr>
              <a:xfrm>
                <a:off x="4167415" y="14851742"/>
                <a:ext cx="10535556" cy="2115457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478" name="箭头: 右 477">
            <a:extLst>
              <a:ext uri="{FF2B5EF4-FFF2-40B4-BE49-F238E27FC236}">
                <a16:creationId xmlns:a16="http://schemas.microsoft.com/office/drawing/2014/main" id="{4ABECA50-B929-42AC-8099-4ABD8DA29DA1}"/>
              </a:ext>
            </a:extLst>
          </p:cNvPr>
          <p:cNvSpPr/>
          <p:nvPr/>
        </p:nvSpPr>
        <p:spPr>
          <a:xfrm>
            <a:off x="19367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箭头: 右 218">
            <a:extLst>
              <a:ext uri="{FF2B5EF4-FFF2-40B4-BE49-F238E27FC236}">
                <a16:creationId xmlns:a16="http://schemas.microsoft.com/office/drawing/2014/main" id="{B76BDD4E-9733-48D8-AD7F-382AE9F24474}"/>
              </a:ext>
            </a:extLst>
          </p:cNvPr>
          <p:cNvSpPr/>
          <p:nvPr/>
        </p:nvSpPr>
        <p:spPr>
          <a:xfrm>
            <a:off x="60388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箭头: 右 219">
            <a:extLst>
              <a:ext uri="{FF2B5EF4-FFF2-40B4-BE49-F238E27FC236}">
                <a16:creationId xmlns:a16="http://schemas.microsoft.com/office/drawing/2014/main" id="{A8D0F9A9-E5B1-45C5-A43A-AC7DA121E54D}"/>
              </a:ext>
            </a:extLst>
          </p:cNvPr>
          <p:cNvSpPr/>
          <p:nvPr/>
        </p:nvSpPr>
        <p:spPr>
          <a:xfrm>
            <a:off x="11664950" y="11049000"/>
            <a:ext cx="488950" cy="474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B2F58A0-3BB3-4711-A6D7-CDED4973D82B}"/>
              </a:ext>
            </a:extLst>
          </p:cNvPr>
          <p:cNvCxnSpPr>
            <a:cxnSpLocks/>
          </p:cNvCxnSpPr>
          <p:nvPr/>
        </p:nvCxnSpPr>
        <p:spPr>
          <a:xfrm>
            <a:off x="3200400" y="11887200"/>
            <a:ext cx="0" cy="1901371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7F1057D-24B3-492C-A3E1-BEB813443B15}"/>
              </a:ext>
            </a:extLst>
          </p:cNvPr>
          <p:cNvCxnSpPr>
            <a:cxnSpLocks/>
          </p:cNvCxnSpPr>
          <p:nvPr/>
        </p:nvCxnSpPr>
        <p:spPr>
          <a:xfrm flipH="1">
            <a:off x="13237562" y="13788072"/>
            <a:ext cx="1970354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455A8590-F483-485D-84EB-105301E2DC01}"/>
              </a:ext>
            </a:extLst>
          </p:cNvPr>
          <p:cNvCxnSpPr>
            <a:cxnSpLocks/>
          </p:cNvCxnSpPr>
          <p:nvPr/>
        </p:nvCxnSpPr>
        <p:spPr>
          <a:xfrm>
            <a:off x="3200400" y="13788072"/>
            <a:ext cx="159380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BC447347-4128-4113-9477-0478698E8420}"/>
              </a:ext>
            </a:extLst>
          </p:cNvPr>
          <p:cNvCxnSpPr>
            <a:cxnSpLocks/>
          </p:cNvCxnSpPr>
          <p:nvPr/>
        </p:nvCxnSpPr>
        <p:spPr>
          <a:xfrm>
            <a:off x="15201900" y="11887200"/>
            <a:ext cx="0" cy="1915886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269890C3-D60E-483A-BF48-AC61637F4949}"/>
              </a:ext>
            </a:extLst>
          </p:cNvPr>
          <p:cNvCxnSpPr>
            <a:cxnSpLocks/>
          </p:cNvCxnSpPr>
          <p:nvPr/>
        </p:nvCxnSpPr>
        <p:spPr>
          <a:xfrm>
            <a:off x="1085850" y="11887200"/>
            <a:ext cx="0" cy="260350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3521F25-0BA4-4BE6-85E7-32C5045BBB64}"/>
              </a:ext>
            </a:extLst>
          </p:cNvPr>
          <p:cNvCxnSpPr>
            <a:cxnSpLocks/>
          </p:cNvCxnSpPr>
          <p:nvPr/>
        </p:nvCxnSpPr>
        <p:spPr>
          <a:xfrm>
            <a:off x="1085850" y="14492922"/>
            <a:ext cx="370835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6726695" y="-9220199"/>
            <a:ext cx="24727358" cy="2122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 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与轴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-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角形式的转化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ea typeface="Cambria Math" panose="02040503050406030204" pitchFamily="18" charset="0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 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/2)(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)]</m:t>
                              </m:r>
                            </m:oMath>
                          </a14:m>
                          <a:r>
                            <a:rPr lang="zh-CN" altLang="en-US" sz="3600" dirty="0"/>
                            <a:t> 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00088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𝑞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与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–q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表示一样的角位移，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想要验证的话就把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加上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360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带进去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[1 (0 0 0)]</m:t>
                                </m:r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=[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𝑤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(−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 −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/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华文中宋" panose="0201060004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altLang="zh-CN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由四元数作为复数的性质推出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,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有：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Sup>
                                  <m:sSubSup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dirty="0"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 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/2)(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)]</m:t>
                                </m:r>
                              </m:oMath>
                            </m:oMathPara>
                          </a14:m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代表将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绕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旋转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sz="3600" dirty="0"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得到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𝑝</m:t>
                              </m:r>
                              <m:r>
                                <a:rPr lang="en-US" altLang="zh-CN" sz="36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′</m:t>
                              </m:r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𝑆𝑙𝑒𝑟𝑝</m:t>
                                </m:r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3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华文中宋" panose="02010600040101010101" pitchFamily="2" charset="-122"/>
                                          </a:rPr>
                                          <m:t>(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altLang="zh-CN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华文中宋" panose="02010600040101010101" pitchFamily="2" charset="-122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sin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⁡(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𝑡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𝑠𝑖𝑛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𝜙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其中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𝜙</m:t>
                              </m:r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1F18086-E1C2-43B0-9DD9-400E5F7D81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35095"/>
                  </p:ext>
                </p:extLst>
              </p:nvPr>
            </p:nvGraphicFramePr>
            <p:xfrm>
              <a:off x="-6285243" y="-7969349"/>
              <a:ext cx="23844454" cy="18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7018">
                      <a:extLst>
                        <a:ext uri="{9D8B030D-6E8A-4147-A177-3AD203B41FA5}">
                          <a16:colId xmlns:a16="http://schemas.microsoft.com/office/drawing/2014/main" val="1211639846"/>
                        </a:ext>
                      </a:extLst>
                    </a:gridCol>
                    <a:gridCol w="8764636">
                      <a:extLst>
                        <a:ext uri="{9D8B030D-6E8A-4147-A177-3AD203B41FA5}">
                          <a16:colId xmlns:a16="http://schemas.microsoft.com/office/drawing/2014/main" val="1920519350"/>
                        </a:ext>
                      </a:extLst>
                    </a:gridCol>
                    <a:gridCol w="10972800">
                      <a:extLst>
                        <a:ext uri="{9D8B030D-6E8A-4147-A177-3AD203B41FA5}">
                          <a16:colId xmlns:a16="http://schemas.microsoft.com/office/drawing/2014/main" val="4172945303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定  义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4400" b="1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理  解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72903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7324" r="-125661" b="-700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7324" r="-333" b="-70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535101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四元数变负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167797" r="-125661" b="-6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167797" r="-333" b="-602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249226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单位四元数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267042" r="-125661" b="-50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反求出角度为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倍数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，旋转轴为任意</a:t>
                          </a:r>
                          <a:r>
                            <a:rPr lang="zh-CN" altLang="en-US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，理解为：</a:t>
                          </a:r>
                          <a:endParaRPr lang="en-US" altLang="zh-CN" sz="3543" kern="1200" dirty="0">
                            <a:solidFill>
                              <a:schemeClr val="dk1"/>
                            </a:solidFill>
                            <a:effectLst/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绕任意轴旋转</a:t>
                          </a:r>
                          <a:r>
                            <a:rPr lang="en-US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360</a:t>
                          </a:r>
                          <a:r>
                            <a:rPr lang="zh-CN" altLang="zh-CN" sz="3543" kern="1200" dirty="0">
                              <a:solidFill>
                                <a:schemeClr val="dk1"/>
                              </a:solidFill>
                              <a:effectLst/>
                              <a:latin typeface="华文中宋" panose="02010600040101010101" pitchFamily="2" charset="-122"/>
                              <a:ea typeface="华文中宋" panose="02010600040101010101" pitchFamily="2" charset="-122"/>
                              <a:cs typeface="+mn-cs"/>
                            </a:rPr>
                            <a:t>的整数倍不会改变定向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68888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四元数的大小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368079" r="-125661" b="-402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旋转四元数的大小都为 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endParaRPr lang="zh-CN" altLang="en-US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8802115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四元数共轭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四元数的逆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466761" r="-125661" b="-30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旋转四元数大小为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1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，其共轭与逆等价</a:t>
                          </a:r>
                          <a:endParaRPr lang="en-US" altLang="zh-CN" sz="3600" b="0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故：将轴取反相当于旋转回去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353642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四元数乘法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568362" r="-125661" b="-201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568362" r="-333" b="-201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744284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四元数对于矢量的旋转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666479" r="-125661" b="-1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666479" r="-333" b="-1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106782"/>
                      </a:ext>
                    </a:extLst>
                  </a:tr>
                  <a:tr h="216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四元数 </a:t>
                          </a:r>
                          <a:r>
                            <a:rPr lang="en-US" altLang="zh-CN" sz="3600" b="0" dirty="0" err="1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Slerp</a:t>
                          </a:r>
                          <a:r>
                            <a:rPr lang="en-US" altLang="zh-CN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 </a:t>
                          </a:r>
                          <a:r>
                            <a:rPr lang="zh-CN" altLang="en-US" sz="3600" b="0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函数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079" t="-768644" r="-125661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7435" t="-768644" r="-333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8587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3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4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8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>
            <a:extLst>
              <a:ext uri="{FF2B5EF4-FFF2-40B4-BE49-F238E27FC236}">
                <a16:creationId xmlns:a16="http://schemas.microsoft.com/office/drawing/2014/main" id="{2CC68C9F-45CD-4C4E-A790-73A4161CC644}"/>
              </a:ext>
            </a:extLst>
          </p:cNvPr>
          <p:cNvSpPr/>
          <p:nvPr/>
        </p:nvSpPr>
        <p:spPr>
          <a:xfrm>
            <a:off x="-11125200" y="-4495800"/>
            <a:ext cx="34099499" cy="1752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F18086-E1C2-43B0-9DD9-400E5F7D8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59824"/>
              </p:ext>
            </p:extLst>
          </p:nvPr>
        </p:nvGraphicFramePr>
        <p:xfrm>
          <a:off x="-9820281" y="-2931213"/>
          <a:ext cx="31489660" cy="14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0">
                  <a:extLst>
                    <a:ext uri="{9D8B030D-6E8A-4147-A177-3AD203B41FA5}">
                      <a16:colId xmlns:a16="http://schemas.microsoft.com/office/drawing/2014/main" val="1211639846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1920519350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4172945303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04021211"/>
                    </a:ext>
                  </a:extLst>
                </a:gridCol>
                <a:gridCol w="5892415">
                  <a:extLst>
                    <a:ext uri="{9D8B030D-6E8A-4147-A177-3AD203B41FA5}">
                      <a16:colId xmlns:a16="http://schemas.microsoft.com/office/drawing/2014/main" val="383140263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endParaRPr lang="zh-CN" altLang="en-US" sz="36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欧拉角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指数映射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0" b="1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729035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在坐标系中</a:t>
                      </a:r>
                      <a:endParaRPr lang="en-US" altLang="zh-CN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对点、方向、定向执行旋转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必须转化为矩阵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通常转化为矩阵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1700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多次旋转的连接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639588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旋转的逆变换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转置即可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不容易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矢量变负即可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四元数取共轭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1773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插值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可以，但是有问题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可以，但需要避免奇点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48883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存储效率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92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对于旋转是否有唯一表示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不唯一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有</a:t>
                      </a:r>
                      <a:r>
                        <a:rPr lang="zh-CN" altLang="en-US" sz="44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两个表示，互为负数</a:t>
                      </a:r>
                      <a:endParaRPr lang="zh-CN" altLang="en-US" sz="4500" b="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96252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是否可能无效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矩阵蠕变问题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没问题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500" b="0" dirty="0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蠕变问题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091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/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600" dirty="0"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  <m:r>
                      <m:rPr>
                        <m:nor/>
                      </m:rPr>
                      <a:rPr lang="zh-CN" altLang="en-US" sz="3600" dirty="0"/>
                      <m:t> </m:t>
                    </m:r>
                  </m:oMath>
                </a14:m>
                <a:r>
                  <a:rPr lang="en-US" altLang="zh-CN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得到的矢量</a:t>
                </a: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5E80A1E-CA09-40AF-BA03-AEFABA1D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459" y="15101478"/>
                <a:ext cx="7780092" cy="2747419"/>
              </a:xfrm>
              <a:prstGeom prst="rect">
                <a:avLst/>
              </a:prstGeom>
              <a:blipFill>
                <a:blip r:embed="rId2"/>
                <a:stretch>
                  <a:fillRect b="-7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40C4C0B4-3DE0-4046-A6CE-B8C991F4C465}"/>
              </a:ext>
            </a:extLst>
          </p:cNvPr>
          <p:cNvSpPr/>
          <p:nvPr/>
        </p:nvSpPr>
        <p:spPr>
          <a:xfrm>
            <a:off x="2178735" y="14073557"/>
            <a:ext cx="14400000" cy="243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F83111D-6585-4BB0-B55C-B2CAC88F1F42}"/>
              </a:ext>
            </a:extLst>
          </p:cNvPr>
          <p:cNvSpPr/>
          <p:nvPr/>
        </p:nvSpPr>
        <p:spPr>
          <a:xfrm>
            <a:off x="18446320" y="11527063"/>
            <a:ext cx="14400000" cy="305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/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𝑝</m:t>
                    </m:r>
                    <m:sSubSup>
                      <m:sSub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3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故可把两此旋转连接为一个</a:t>
                </a:r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:</a:t>
                </a:r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3117937-944E-456C-A32B-BC0E165C1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68" y="12023698"/>
                <a:ext cx="11323105" cy="2057679"/>
              </a:xfrm>
              <a:prstGeom prst="rect">
                <a:avLst/>
              </a:prstGeom>
              <a:blipFill>
                <a:blip r:embed="rId3"/>
                <a:stretch>
                  <a:fillRect l="-1615" b="-9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/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𝑆𝑙𝑒𝑟𝑝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1−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sin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⁡(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𝑡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𝑠𝑖𝑛</m:t>
                        </m:r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𝜙</m:t>
                        </m:r>
                      </m:den>
                    </m:f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b="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𝑐𝑜𝑠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𝜙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lang="en-US" altLang="zh-CN" sz="3600" b="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F64906E-E54F-4D8A-AFCE-48E5E16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17" y="14206814"/>
                <a:ext cx="10699837" cy="2164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16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F60FDB09-DFC1-41CA-88F4-6D1ED4C68543}"/>
              </a:ext>
            </a:extLst>
          </p:cNvPr>
          <p:cNvSpPr/>
          <p:nvPr/>
        </p:nvSpPr>
        <p:spPr>
          <a:xfrm>
            <a:off x="1191888" y="11296650"/>
            <a:ext cx="151200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1CFC2-2183-4D7E-B19C-FD564F09C136}"/>
              </a:ext>
            </a:extLst>
          </p:cNvPr>
          <p:cNvSpPr/>
          <p:nvPr/>
        </p:nvSpPr>
        <p:spPr>
          <a:xfrm>
            <a:off x="3600331" y="3094546"/>
            <a:ext cx="10800000" cy="195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/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7D59-50EB-45B8-B25D-B34ECB89A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753494"/>
                <a:ext cx="12178433" cy="1595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/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𝑤𝑧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30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𝑤𝑦</m:t>
                      </m:r>
                    </m:oMath>
                  </m:oMathPara>
                </a14:m>
                <a:endParaRPr lang="en-US" altLang="zh-CN" sz="3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zh-CN" altLang="en-US" sz="30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78E886-5D30-4BEF-957A-F1974FFF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667" y="3332298"/>
                <a:ext cx="801732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6589C80-D452-4DC1-B7A4-78446E0086A6}"/>
              </a:ext>
            </a:extLst>
          </p:cNvPr>
          <p:cNvSpPr/>
          <p:nvPr/>
        </p:nvSpPr>
        <p:spPr>
          <a:xfrm>
            <a:off x="1743181" y="5545556"/>
            <a:ext cx="14400000" cy="516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/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36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18ADD1-95C4-4BFD-ABE6-D0C7B288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91" y="6871118"/>
                <a:ext cx="7741109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/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78D979-D971-43F4-BDB5-1729BC18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91" y="5694126"/>
                <a:ext cx="510330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/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61FEDF-A67C-4A2B-B59A-2BD917ACC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91" y="6716702"/>
                <a:ext cx="7741109" cy="3780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1F1552D5-6DA0-496D-8079-3E3F55A41F26}"/>
              </a:ext>
            </a:extLst>
          </p:cNvPr>
          <p:cNvSpPr/>
          <p:nvPr/>
        </p:nvSpPr>
        <p:spPr>
          <a:xfrm>
            <a:off x="5962650" y="642503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F9B301A-7BAE-43B4-A681-51FE1426DF73}"/>
              </a:ext>
            </a:extLst>
          </p:cNvPr>
          <p:cNvSpPr/>
          <p:nvPr/>
        </p:nvSpPr>
        <p:spPr>
          <a:xfrm rot="16200000">
            <a:off x="9131300" y="8310981"/>
            <a:ext cx="400050" cy="55245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/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F85B28-039D-4A4C-8E5F-27033D7AD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391" y="11531350"/>
                <a:ext cx="8122109" cy="55043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/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64ECC2-374C-4814-BB64-56E6B5E4D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91" y="11472184"/>
                <a:ext cx="6521909" cy="56243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下 17">
            <a:extLst>
              <a:ext uri="{FF2B5EF4-FFF2-40B4-BE49-F238E27FC236}">
                <a16:creationId xmlns:a16="http://schemas.microsoft.com/office/drawing/2014/main" id="{61F8A260-1C3A-45DB-9C33-1CEFD405A6B2}"/>
              </a:ext>
            </a:extLst>
          </p:cNvPr>
          <p:cNvSpPr/>
          <p:nvPr/>
        </p:nvSpPr>
        <p:spPr>
          <a:xfrm rot="16200000">
            <a:off x="7652506" y="120923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67335616-0577-4AB9-9952-BAF81DE9C5A0}"/>
              </a:ext>
            </a:extLst>
          </p:cNvPr>
          <p:cNvSpPr/>
          <p:nvPr/>
        </p:nvSpPr>
        <p:spPr>
          <a:xfrm rot="16200000">
            <a:off x="7652507" y="13417339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EECD63A2-3300-4DEE-A893-544A0D69B076}"/>
              </a:ext>
            </a:extLst>
          </p:cNvPr>
          <p:cNvSpPr/>
          <p:nvPr/>
        </p:nvSpPr>
        <p:spPr>
          <a:xfrm rot="16200000">
            <a:off x="7652507" y="14742372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EF10ED8-05EA-4A2D-B750-CBB06AA0E2DC}"/>
              </a:ext>
            </a:extLst>
          </p:cNvPr>
          <p:cNvSpPr/>
          <p:nvPr/>
        </p:nvSpPr>
        <p:spPr>
          <a:xfrm rot="16200000">
            <a:off x="7652508" y="16067406"/>
            <a:ext cx="225818" cy="607695"/>
          </a:xfrm>
          <a:prstGeom prst="downArrow">
            <a:avLst>
              <a:gd name="adj1" fmla="val 50000"/>
              <a:gd name="adj2" fmla="val 1309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63F6D75E-1DDA-4C22-84FB-FC88AC258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22996"/>
              </p:ext>
            </p:extLst>
          </p:nvPr>
        </p:nvGraphicFramePr>
        <p:xfrm>
          <a:off x="1593718" y="11591484"/>
          <a:ext cx="14360880" cy="557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880">
                  <a:extLst>
                    <a:ext uri="{9D8B030D-6E8A-4147-A177-3AD203B41FA5}">
                      <a16:colId xmlns:a16="http://schemas.microsoft.com/office/drawing/2014/main" val="290944093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1432024045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53010508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066540254"/>
                    </a:ext>
                  </a:extLst>
                </a:gridCol>
              </a:tblGrid>
              <a:tr h="13931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800328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91734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310185"/>
                  </a:ext>
                </a:extLst>
              </a:tr>
              <a:tr h="13931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94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10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F1F52D1-6173-413C-8F07-224DBDF68299}"/>
              </a:ext>
            </a:extLst>
          </p:cNvPr>
          <p:cNvSpPr/>
          <p:nvPr/>
        </p:nvSpPr>
        <p:spPr>
          <a:xfrm>
            <a:off x="1800331" y="12148456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73BD1B-3962-4C3C-B6CA-19C687A48D00}"/>
              </a:ext>
            </a:extLst>
          </p:cNvPr>
          <p:cNvSpPr/>
          <p:nvPr/>
        </p:nvSpPr>
        <p:spPr>
          <a:xfrm>
            <a:off x="2628893" y="5159529"/>
            <a:ext cx="14400000" cy="601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A9E506-BB12-47F1-B8E7-3DC4D6A69CFA}"/>
              </a:ext>
            </a:extLst>
          </p:cNvPr>
          <p:cNvSpPr/>
          <p:nvPr/>
        </p:nvSpPr>
        <p:spPr>
          <a:xfrm>
            <a:off x="1800331" y="705582"/>
            <a:ext cx="14400000" cy="464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/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 ,</m:t>
                    </m:r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/2)(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4000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2EEBAF-9809-4C3D-B0EA-DAD2E052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1" y="1007605"/>
                <a:ext cx="11994916" cy="75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/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8E6EA9-486D-4D25-91D7-AAF42C29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2131510"/>
                <a:ext cx="79037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/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EE5C1F-0E1D-4EB0-8882-E3D55FF50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3206747"/>
                <a:ext cx="7903701" cy="755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/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 ,</m:t>
                      </m:r>
                      <m:r>
                        <m:rPr>
                          <m:sty m:val="p"/>
                        </m:rPr>
                        <a:rPr lang="en-US" altLang="zh-CN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/2)(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3C83904-A576-4F4C-ABCC-171BA5A3D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35" y="4329562"/>
                <a:ext cx="79037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/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func>
                                          <m:func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40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func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40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40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func>
                                            </m:e>
                                          </m:func>
                                          <m:r>
                                            <a:rPr lang="en-US" altLang="zh-CN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40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zh-CN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F7490F-DD55-42BD-9459-9D479445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02" y="5658311"/>
                <a:ext cx="13004800" cy="5016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/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6C49C6-391B-4C99-B15C-52D859DA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12325489"/>
                <a:ext cx="418827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/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D21C29-4C64-447C-956E-A1EA7D58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3262429"/>
                <a:ext cx="7903701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/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5B61D20-791F-4422-AA06-432FF75D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4956883"/>
                <a:ext cx="7903701" cy="1465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2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>
            <a:extLst>
              <a:ext uri="{FF2B5EF4-FFF2-40B4-BE49-F238E27FC236}">
                <a16:creationId xmlns:a16="http://schemas.microsoft.com/office/drawing/2014/main" id="{31E8323F-9AE8-485C-8F81-50EC517998BC}"/>
              </a:ext>
            </a:extLst>
          </p:cNvPr>
          <p:cNvSpPr/>
          <p:nvPr/>
        </p:nvSpPr>
        <p:spPr>
          <a:xfrm>
            <a:off x="0" y="9891754"/>
            <a:ext cx="18000000" cy="51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C362E1-2D73-4D4C-ADAF-1C0B914F20A1}"/>
              </a:ext>
            </a:extLst>
          </p:cNvPr>
          <p:cNvSpPr/>
          <p:nvPr/>
        </p:nvSpPr>
        <p:spPr>
          <a:xfrm>
            <a:off x="1800331" y="467733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6981BA-98D9-45EC-8D18-A9AF64722995}"/>
              </a:ext>
            </a:extLst>
          </p:cNvPr>
          <p:cNvGrpSpPr/>
          <p:nvPr/>
        </p:nvGrpSpPr>
        <p:grpSpPr>
          <a:xfrm>
            <a:off x="3159199" y="885234"/>
            <a:ext cx="11682265" cy="3896656"/>
            <a:chOff x="6121150" y="13391627"/>
            <a:chExt cx="6475730" cy="216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319F3C-B0FA-4487-B171-EEE64585EC14}"/>
                </a:ext>
              </a:extLst>
            </p:cNvPr>
            <p:cNvPicPr/>
            <p:nvPr/>
          </p:nvPicPr>
          <p:blipFill rotWithShape="1">
            <a:blip r:embed="rId2"/>
            <a:srcRect l="18281" t="9435" r="20622" b="16753"/>
            <a:stretch/>
          </p:blipFill>
          <p:spPr bwMode="auto">
            <a:xfrm>
              <a:off x="9374890" y="13391627"/>
              <a:ext cx="3221990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5F03DD4-3F47-4FD1-81E1-5A4AEAD47DB5}"/>
                </a:ext>
              </a:extLst>
            </p:cNvPr>
            <p:cNvPicPr/>
            <p:nvPr/>
          </p:nvPicPr>
          <p:blipFill rotWithShape="1">
            <a:blip r:embed="rId3"/>
            <a:srcRect l="18164" t="8597" r="20966" b="18061"/>
            <a:stretch/>
          </p:blipFill>
          <p:spPr bwMode="auto">
            <a:xfrm>
              <a:off x="6121150" y="13391627"/>
              <a:ext cx="3210084" cy="216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/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286913-103D-48E8-9C89-4EF0ED1A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5211963"/>
                <a:ext cx="17561232" cy="1559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/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𝑢𝑝𝑟𝑖𝑔h𝑡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𝑐𝑜𝑠𝑟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𝑠𝑖𝑛h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𝑐𝑜𝑠h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1F3B9D4-1450-438F-842A-605402266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5" y="7534249"/>
                <a:ext cx="17561232" cy="1559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874796-154E-465A-828C-755D44BB1CC0}"/>
              </a:ext>
            </a:extLst>
          </p:cNvPr>
          <p:cNvGrpSpPr/>
          <p:nvPr/>
        </p:nvGrpSpPr>
        <p:grpSpPr>
          <a:xfrm>
            <a:off x="908638" y="10415347"/>
            <a:ext cx="3508205" cy="3839541"/>
            <a:chOff x="836067" y="10415347"/>
            <a:chExt cx="3508205" cy="383954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AC8A3A-1B08-4262-8D2C-6FF58DBE7A57}"/>
                </a:ext>
              </a:extLst>
            </p:cNvPr>
            <p:cNvGrpSpPr/>
            <p:nvPr/>
          </p:nvGrpSpPr>
          <p:grpSpPr>
            <a:xfrm>
              <a:off x="101347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713ADEB-4491-4B33-83BF-49F9C541E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CD6F10BE-48EA-4AF1-8245-2BA86A22B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6858A9AA-D536-42D8-B516-E84C3F2F1B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/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ECA2DC3-85C2-47A7-AE5B-E6AE4ED2C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7" y="12823515"/>
                  <a:ext cx="43860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/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42DF8DF-9B4A-44BC-9BEC-A87D64F00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67" y="13608557"/>
                  <a:ext cx="1082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/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4EE6040-68CA-4EA7-97E1-AFE6A6F6B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705" y="10415347"/>
                  <a:ext cx="1082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62BEF08-F9BF-46C8-8394-FA6D2BE53176}"/>
                </a:ext>
              </a:extLst>
            </p:cNvPr>
            <p:cNvGrpSpPr/>
            <p:nvPr/>
          </p:nvGrpSpPr>
          <p:grpSpPr>
            <a:xfrm rot="20803102">
              <a:off x="1201950" y="11371799"/>
              <a:ext cx="2185541" cy="2045708"/>
              <a:chOff x="5614380" y="6211237"/>
              <a:chExt cx="2185541" cy="2045708"/>
            </a:xfrm>
          </p:grpSpPr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6B6FF75A-5A06-4446-8F79-EFD6117C491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75491" y="6211237"/>
                <a:ext cx="0" cy="144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0E658FC2-72BE-42DB-9B8D-FB734ADDBA74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614380" y="7536945"/>
                <a:ext cx="720000" cy="72000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9D4C2DA-C636-471E-9892-EE105F1D6FCB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/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1D53CBF-2F21-4388-9276-254A4E3A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01" y="13024075"/>
                  <a:ext cx="438232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/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F09C8A8-9267-4AB6-80FA-155FC1444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300" y="11310191"/>
                  <a:ext cx="10826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/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2075C7C-92B1-40CF-9A23-3562D7956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025" y="12811966"/>
                  <a:ext cx="1082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6B9232E-A915-42FC-B6B3-5328AFF871DF}"/>
                </a:ext>
              </a:extLst>
            </p:cNvPr>
            <p:cNvSpPr/>
            <p:nvPr/>
          </p:nvSpPr>
          <p:spPr>
            <a:xfrm>
              <a:off x="1892946" y="1241979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DCD33BB2-7339-4D33-AE8C-FB1807960454}"/>
                </a:ext>
              </a:extLst>
            </p:cNvPr>
            <p:cNvSpPr/>
            <p:nvPr/>
          </p:nvSpPr>
          <p:spPr>
            <a:xfrm>
              <a:off x="1718320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A5FC96-0C26-49A7-A707-E13A195992A4}"/>
              </a:ext>
            </a:extLst>
          </p:cNvPr>
          <p:cNvGrpSpPr/>
          <p:nvPr/>
        </p:nvGrpSpPr>
        <p:grpSpPr>
          <a:xfrm>
            <a:off x="3677104" y="10903965"/>
            <a:ext cx="1627186" cy="814692"/>
            <a:chOff x="3602946" y="11455508"/>
            <a:chExt cx="1627186" cy="814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/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4457FC9-6370-4932-A498-CA5CBCA30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946" y="11680615"/>
                  <a:ext cx="1627186" cy="5895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0C2E1E6F-9F05-41A9-9431-7272652A32EE}"/>
                </a:ext>
              </a:extLst>
            </p:cNvPr>
            <p:cNvSpPr/>
            <p:nvPr/>
          </p:nvSpPr>
          <p:spPr>
            <a:xfrm rot="5400000" flipV="1">
              <a:off x="4285258" y="11242402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1EA119-3EF3-42FE-AF62-777F5270F6B9}"/>
              </a:ext>
            </a:extLst>
          </p:cNvPr>
          <p:cNvGrpSpPr/>
          <p:nvPr/>
        </p:nvGrpSpPr>
        <p:grpSpPr>
          <a:xfrm>
            <a:off x="7658188" y="10903966"/>
            <a:ext cx="1627186" cy="779105"/>
            <a:chOff x="76429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/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(90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E52A0B-9CA7-44AA-9E45-3EF76536F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982" y="11680616"/>
                  <a:ext cx="1627186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弧形 82">
              <a:extLst>
                <a:ext uri="{FF2B5EF4-FFF2-40B4-BE49-F238E27FC236}">
                  <a16:creationId xmlns:a16="http://schemas.microsoft.com/office/drawing/2014/main" id="{5BFED842-0BF0-4F94-8936-7BED9BA51ACD}"/>
                </a:ext>
              </a:extLst>
            </p:cNvPr>
            <p:cNvSpPr/>
            <p:nvPr/>
          </p:nvSpPr>
          <p:spPr>
            <a:xfrm rot="5400000" flipV="1">
              <a:off x="83252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403528D-C356-450F-B963-ED6A3B9B0979}"/>
              </a:ext>
            </a:extLst>
          </p:cNvPr>
          <p:cNvGrpSpPr/>
          <p:nvPr/>
        </p:nvGrpSpPr>
        <p:grpSpPr>
          <a:xfrm>
            <a:off x="5034865" y="10415347"/>
            <a:ext cx="3508205" cy="3839541"/>
            <a:chOff x="5180300" y="10415347"/>
            <a:chExt cx="3508205" cy="383954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B223032-979B-46BE-A966-9A8926EC69CF}"/>
                </a:ext>
              </a:extLst>
            </p:cNvPr>
            <p:cNvGrpSpPr/>
            <p:nvPr/>
          </p:nvGrpSpPr>
          <p:grpSpPr>
            <a:xfrm>
              <a:off x="53577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8019FC07-78EF-49B4-B844-C98B588F4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51630285-8D8D-471C-8A3C-5B09AB9F6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1858C227-AA15-496C-B4F6-883B3C3D6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/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5E6F655-84AC-4A92-BAA4-D93B91E60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900" y="12823515"/>
                  <a:ext cx="43860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/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E058C7F-305A-4628-8322-195B19F7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300" y="13608557"/>
                  <a:ext cx="1082675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/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5BBD11D-B309-437E-94FE-739C80CD4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938" y="10415347"/>
                  <a:ext cx="1082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DB76BD44-9714-492E-93D6-59976281648C}"/>
                </a:ext>
              </a:extLst>
            </p:cNvPr>
            <p:cNvGrpSpPr/>
            <p:nvPr/>
          </p:nvGrpSpPr>
          <p:grpSpPr>
            <a:xfrm rot="20803102">
              <a:off x="5958909" y="11949558"/>
              <a:ext cx="1866131" cy="1643638"/>
              <a:chOff x="5933790" y="6837049"/>
              <a:chExt cx="1866131" cy="1643638"/>
            </a:xfrm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18AA7DAF-630D-4D96-9AC4-E0B8A314F72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6019283" y="7578818"/>
                <a:ext cx="290946" cy="90186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CF720158-0525-4F2C-8A30-E6CBE461B79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87FDA57-FE82-41B0-9DD0-C4F31A39561C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/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2752A49-54BE-4B97-A647-D7605EEDC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674" y="13506967"/>
                  <a:ext cx="438232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/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71D1DBA-5031-4FF7-8EC9-80B3E7442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841" y="11810782"/>
                  <a:ext cx="500677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/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E8B239A-96CB-4BF7-9D35-ECAA2469E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863" y="12807047"/>
                  <a:ext cx="515937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弧形 78">
              <a:extLst>
                <a:ext uri="{FF2B5EF4-FFF2-40B4-BE49-F238E27FC236}">
                  <a16:creationId xmlns:a16="http://schemas.microsoft.com/office/drawing/2014/main" id="{580BAC5A-8E15-42ED-AEB7-1CBDEC50C9F2}"/>
                </a:ext>
              </a:extLst>
            </p:cNvPr>
            <p:cNvSpPr/>
            <p:nvPr/>
          </p:nvSpPr>
          <p:spPr>
            <a:xfrm>
              <a:off x="5852624" y="12254148"/>
              <a:ext cx="1188000" cy="1188000"/>
            </a:xfrm>
            <a:prstGeom prst="arc">
              <a:avLst>
                <a:gd name="adj1" fmla="val 256512"/>
                <a:gd name="adj2" fmla="val 6304429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07859EF-D31D-4403-AB62-25DB1A0A8F38}"/>
                </a:ext>
              </a:extLst>
            </p:cNvPr>
            <p:cNvSpPr/>
            <p:nvPr/>
          </p:nvSpPr>
          <p:spPr>
            <a:xfrm rot="2745721">
              <a:off x="6130159" y="12441475"/>
              <a:ext cx="612915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F0E330-38F3-4507-9BD2-FA256B01A905}"/>
              </a:ext>
            </a:extLst>
          </p:cNvPr>
          <p:cNvGrpSpPr/>
          <p:nvPr/>
        </p:nvGrpSpPr>
        <p:grpSpPr>
          <a:xfrm>
            <a:off x="12103729" y="10903966"/>
            <a:ext cx="1627186" cy="779105"/>
            <a:chOff x="11668882" y="11455509"/>
            <a:chExt cx="1627186" cy="779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/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182409D-30A0-4F03-9640-E07E9B84E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882" y="11680616"/>
                  <a:ext cx="1627186" cy="5539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弧形 114">
              <a:extLst>
                <a:ext uri="{FF2B5EF4-FFF2-40B4-BE49-F238E27FC236}">
                  <a16:creationId xmlns:a16="http://schemas.microsoft.com/office/drawing/2014/main" id="{97007120-43B6-4055-8041-01E8968412A7}"/>
                </a:ext>
              </a:extLst>
            </p:cNvPr>
            <p:cNvSpPr/>
            <p:nvPr/>
          </p:nvSpPr>
          <p:spPr>
            <a:xfrm rot="5400000" flipV="1">
              <a:off x="12351194" y="11242403"/>
              <a:ext cx="225108" cy="651319"/>
            </a:xfrm>
            <a:prstGeom prst="arc">
              <a:avLst>
                <a:gd name="adj1" fmla="val 5661660"/>
                <a:gd name="adj2" fmla="val 15949811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B69382C-4924-43ED-A956-15B03ADA93D6}"/>
              </a:ext>
            </a:extLst>
          </p:cNvPr>
          <p:cNvGrpSpPr/>
          <p:nvPr/>
        </p:nvGrpSpPr>
        <p:grpSpPr>
          <a:xfrm>
            <a:off x="9161092" y="10415347"/>
            <a:ext cx="3508205" cy="3839541"/>
            <a:chOff x="9206200" y="10415347"/>
            <a:chExt cx="3508205" cy="3839541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795F4E9-2598-4EE4-86A9-5B0C3CB3D2F8}"/>
                </a:ext>
              </a:extLst>
            </p:cNvPr>
            <p:cNvGrpSpPr/>
            <p:nvPr/>
          </p:nvGrpSpPr>
          <p:grpSpPr>
            <a:xfrm>
              <a:off x="9383603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ED5BDA3D-C68B-44B1-A6F5-A03287076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0EB5FC8C-1AAA-4C3D-91E5-365CB7CDB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95A103BA-8446-4401-BF11-1151196C2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/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8877EC5-5EE8-40D9-A22D-A5194BE34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5800" y="12823515"/>
                  <a:ext cx="43860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/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FD675AD-0F58-4832-BBB3-1D466CAE7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200" y="13608557"/>
                  <a:ext cx="1082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/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F9468296-D4BA-4EC7-917C-1E7715242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838" y="10415347"/>
                  <a:ext cx="1082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206CF53-9981-4940-AC10-E07D2C1B259B}"/>
                </a:ext>
              </a:extLst>
            </p:cNvPr>
            <p:cNvGrpSpPr/>
            <p:nvPr/>
          </p:nvGrpSpPr>
          <p:grpSpPr>
            <a:xfrm rot="20803102">
              <a:off x="9882120" y="11763501"/>
              <a:ext cx="1866131" cy="1145699"/>
              <a:chOff x="5933790" y="6639036"/>
              <a:chExt cx="1866131" cy="1145699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EEB6D263-D2E8-40AE-9777-EC60D1C2F62F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V="1">
                <a:off x="6524645" y="6639036"/>
                <a:ext cx="393266" cy="104440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4B9DE08F-2952-448A-B0CA-ED8D74CF60F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5933790" y="6837049"/>
                <a:ext cx="565903" cy="7370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9E8CAF44-3B74-4C07-95EA-EAAE7F4AE2C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/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4894C439-6ED9-4683-AE32-AC81B2AFD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617" y="12859267"/>
                  <a:ext cx="438232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/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3AA9D112-C0AF-4FD7-A3A7-E890E36DC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11" y="11810782"/>
                  <a:ext cx="500677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/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FD920C45-196D-4DE9-9873-0B6A742FC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329" y="11113794"/>
                  <a:ext cx="1082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D5476BF-A431-42EF-9640-9CBE788D7A0A}"/>
                </a:ext>
              </a:extLst>
            </p:cNvPr>
            <p:cNvSpPr/>
            <p:nvPr/>
          </p:nvSpPr>
          <p:spPr>
            <a:xfrm>
              <a:off x="10274039" y="12426148"/>
              <a:ext cx="368299" cy="831851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弧形 117">
              <a:extLst>
                <a:ext uri="{FF2B5EF4-FFF2-40B4-BE49-F238E27FC236}">
                  <a16:creationId xmlns:a16="http://schemas.microsoft.com/office/drawing/2014/main" id="{A716AD0A-FBE9-46A7-967A-EE72C26B048A}"/>
                </a:ext>
              </a:extLst>
            </p:cNvPr>
            <p:cNvSpPr/>
            <p:nvPr/>
          </p:nvSpPr>
          <p:spPr>
            <a:xfrm>
              <a:off x="10107577" y="12253904"/>
              <a:ext cx="720000" cy="1188000"/>
            </a:xfrm>
            <a:prstGeom prst="arc">
              <a:avLst>
                <a:gd name="adj1" fmla="val 9032304"/>
                <a:gd name="adj2" fmla="val 15844143"/>
              </a:avLst>
            </a:prstGeom>
            <a:ln w="25400">
              <a:solidFill>
                <a:schemeClr val="accent4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2F9F6A1-954A-4A0F-9DFB-40C66D856A3A}"/>
              </a:ext>
            </a:extLst>
          </p:cNvPr>
          <p:cNvGrpSpPr/>
          <p:nvPr/>
        </p:nvGrpSpPr>
        <p:grpSpPr>
          <a:xfrm>
            <a:off x="13287318" y="10415347"/>
            <a:ext cx="3508205" cy="3839541"/>
            <a:chOff x="13214747" y="10415347"/>
            <a:chExt cx="3508205" cy="3839541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B09D952-BD30-4587-87A5-EB6FCED410E1}"/>
                </a:ext>
              </a:extLst>
            </p:cNvPr>
            <p:cNvGrpSpPr/>
            <p:nvPr/>
          </p:nvGrpSpPr>
          <p:grpSpPr>
            <a:xfrm>
              <a:off x="13392150" y="10687155"/>
              <a:ext cx="3233358" cy="3240768"/>
              <a:chOff x="5009348" y="2162683"/>
              <a:chExt cx="2441113" cy="2446708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8697039B-3B87-409B-BE88-F32354E2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2043" y="2162683"/>
                <a:ext cx="0" cy="163075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1EEDF800-B431-45E2-8E64-F355823DD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9709" y="3792312"/>
                <a:ext cx="1630752" cy="1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CC7839AB-4055-41E0-A9B9-943845E938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9348" y="3791051"/>
                <a:ext cx="811747" cy="81834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/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2F886CF8-9B61-4EC1-AA3E-22B0D512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4347" y="12823515"/>
                  <a:ext cx="43860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/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0BF48D84-8C7D-42DA-A314-64159300A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4747" y="13608557"/>
                  <a:ext cx="1082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/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4A301E03-941D-493C-A4C7-A11DEE290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385" y="10415347"/>
                  <a:ext cx="1082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EDBE200A-695C-4DA2-A1E3-82D5B185F971}"/>
                </a:ext>
              </a:extLst>
            </p:cNvPr>
            <p:cNvGrpSpPr/>
            <p:nvPr/>
          </p:nvGrpSpPr>
          <p:grpSpPr>
            <a:xfrm rot="20803102">
              <a:off x="13878702" y="11709436"/>
              <a:ext cx="1943944" cy="1820798"/>
              <a:chOff x="5855977" y="6583578"/>
              <a:chExt cx="1943944" cy="1820798"/>
            </a:xfrm>
          </p:grpSpPr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EE70CDDA-639B-4F03-8F3C-DBC106288C67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 flipV="1">
                <a:off x="6373396" y="6583578"/>
                <a:ext cx="157705" cy="1036468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D732ECDC-BE30-48E9-B649-F2DF93D0BA1D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 flipH="1">
                <a:off x="5855977" y="7565075"/>
                <a:ext cx="461239" cy="83930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E53971CF-3D71-41C5-92C6-653ACC9E7FB0}"/>
                  </a:ext>
                </a:extLst>
              </p:cNvPr>
              <p:cNvCxnSpPr>
                <a:cxnSpLocks/>
              </p:cNvCxnSpPr>
              <p:nvPr/>
            </p:nvCxnSpPr>
            <p:spPr>
              <a:xfrm rot="796898">
                <a:off x="6359921" y="7784735"/>
                <a:ext cx="1440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/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551FB6-3188-4B6E-9340-F3A08A74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3164" y="12859267"/>
                  <a:ext cx="438232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/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9A4FB4D-8086-40F0-882F-2E56ED82A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4288" y="13455875"/>
                  <a:ext cx="500677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/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A4F0CDA-FD69-4330-B120-D1633434A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8776" y="11266194"/>
                  <a:ext cx="1082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611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98229"/>
                <a:ext cx="11797879" cy="26435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30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06BCFE43-756B-40C2-8C7B-9361F0E53CC3}"/>
              </a:ext>
            </a:extLst>
          </p:cNvPr>
          <p:cNvSpPr/>
          <p:nvPr/>
        </p:nvSpPr>
        <p:spPr>
          <a:xfrm>
            <a:off x="1800331" y="7725455"/>
            <a:ext cx="14400000" cy="4731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/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C267D32-83C9-4792-8599-161F88990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22" y="991742"/>
                <a:ext cx="418827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/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C108738-D10F-4265-AFAE-B243DE58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1928682"/>
                <a:ext cx="7903701" cy="1465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/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E520F01-E2FD-42AE-AAEF-2649790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34" y="3623136"/>
                <a:ext cx="7903701" cy="1465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/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4D5B79B-1381-4740-899A-0DE2DDB0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2" y="5369037"/>
                <a:ext cx="12178433" cy="1595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/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000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92D430-6505-4438-8CE4-DED0CF02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22" y="7858521"/>
                <a:ext cx="696322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/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4000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𝑤𝑦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262EDA-A279-4181-B5E4-697D4C75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84" y="8795461"/>
                <a:ext cx="13087116" cy="1691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/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𝑤𝑧</m:t>
                                    </m:r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,1−2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0                                                                          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A9ECA1D-FF8F-40AE-99D5-2B038FB3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84" y="10489915"/>
                <a:ext cx="12648966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3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3FA2286-121A-4137-ABFB-FA7242AFF0B4}"/>
              </a:ext>
            </a:extLst>
          </p:cNvPr>
          <p:cNvSpPr/>
          <p:nvPr/>
        </p:nvSpPr>
        <p:spPr>
          <a:xfrm>
            <a:off x="331" y="7503886"/>
            <a:ext cx="18000000" cy="531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97D651-B0BC-4584-AC2D-531701A5E356}"/>
              </a:ext>
            </a:extLst>
          </p:cNvPr>
          <p:cNvSpPr/>
          <p:nvPr/>
        </p:nvSpPr>
        <p:spPr>
          <a:xfrm>
            <a:off x="331" y="7681896"/>
            <a:ext cx="18000000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B51A6A-F166-4AC1-B6DF-93E5EF0E5A06}"/>
              </a:ext>
            </a:extLst>
          </p:cNvPr>
          <p:cNvGrpSpPr/>
          <p:nvPr/>
        </p:nvGrpSpPr>
        <p:grpSpPr>
          <a:xfrm>
            <a:off x="5254857" y="1716454"/>
            <a:ext cx="5892800" cy="3197608"/>
            <a:chOff x="5617028" y="1509485"/>
            <a:chExt cx="5892800" cy="31976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7AF32F-96FE-48EA-B489-A524D85E7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13541" r="29232" b="71783"/>
            <a:stretch/>
          </p:blipFill>
          <p:spPr>
            <a:xfrm>
              <a:off x="5617028" y="1509485"/>
              <a:ext cx="5892800" cy="26416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7008947-70C8-4246-BB67-72395DC23C42}"/>
                </a:ext>
              </a:extLst>
            </p:cNvPr>
            <p:cNvSpPr txBox="1"/>
            <p:nvPr/>
          </p:nvSpPr>
          <p:spPr>
            <a:xfrm>
              <a:off x="6097363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正交投影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2B9D20-73C6-4470-AF6F-90027CA4214D}"/>
                </a:ext>
              </a:extLst>
            </p:cNvPr>
            <p:cNvSpPr txBox="1"/>
            <p:nvPr/>
          </p:nvSpPr>
          <p:spPr>
            <a:xfrm>
              <a:off x="9203419" y="4245428"/>
              <a:ext cx="1509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透视投影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/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AAA3ED-F58E-478B-911A-B6F367082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86" y="5302380"/>
                <a:ext cx="6146290" cy="2133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AE5B7F96-CBE7-44F7-9D3C-E75109E00ABA}"/>
              </a:ext>
            </a:extLst>
          </p:cNvPr>
          <p:cNvGrpSpPr/>
          <p:nvPr/>
        </p:nvGrpSpPr>
        <p:grpSpPr>
          <a:xfrm>
            <a:off x="1621487" y="7815736"/>
            <a:ext cx="14757688" cy="4688528"/>
            <a:chOff x="1621487" y="10152536"/>
            <a:chExt cx="14757688" cy="468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/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2701AC-5868-4A28-9FF5-FC9B7330B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487" y="10152536"/>
                  <a:ext cx="8893714" cy="4688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/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6CD563E-F885-408B-B32E-2D2389CCC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0238303"/>
                  <a:ext cx="1209675" cy="11331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/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C160016-45CF-4989-9270-2805107A3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1582370"/>
                  <a:ext cx="120967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/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1D84E3-4459-4758-B681-6D6C9EC5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2731608"/>
                  <a:ext cx="120967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/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A991D4-6DF1-48D7-97BF-08052885B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476" y="13845103"/>
                  <a:ext cx="120967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/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91613DA-C9DB-4F2F-ADA1-716E4030E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0481703"/>
                  <a:ext cx="120967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/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83FAE78-841C-4482-B83B-F18EFE917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1338970"/>
                  <a:ext cx="1209675" cy="11331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/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47CAAD2-0637-4603-B72A-3DAC825C7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2731608"/>
                  <a:ext cx="120967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/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E6F1A79-5CC8-42B3-AD4D-E6DC19FC0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09" y="13845103"/>
                  <a:ext cx="120967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/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9EAC81-7146-4088-A79E-BEECDACB1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0481703"/>
                  <a:ext cx="120967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/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AA4221-078A-41C0-AE0C-6485E2F7C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1582370"/>
                  <a:ext cx="120967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/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B644FC7-C28A-4B2D-8BAC-2C99356A6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2439637"/>
                  <a:ext cx="1209675" cy="123027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/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B2F5C83-C54A-4CF8-B526-705561B5B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142" y="13845103"/>
                  <a:ext cx="1209675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/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5AD57D-7F4E-43FA-89F6-89016A1FA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0481703"/>
                  <a:ext cx="1209675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/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8E40BE3-FAC0-4C36-85CA-865501BD7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1582370"/>
                  <a:ext cx="1209675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/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8DEA261-B548-4AB8-BC2A-E5C541CEA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2731608"/>
                  <a:ext cx="120967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/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BBFD572-BB56-45B6-83F9-66B98C171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6" y="13845103"/>
                  <a:ext cx="1209675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/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36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39E6D26-3096-4065-868E-492093CB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22" y="10152536"/>
                  <a:ext cx="6254953" cy="468852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/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0DE58F8-D981-4F4F-8BE3-2B506EA32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0481703"/>
                  <a:ext cx="1209675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/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BF1F4FC-82D4-463D-BFE0-F8F85DF36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1582370"/>
                  <a:ext cx="1209675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/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107CEDE-5E5B-4531-817F-F6A8E1399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2731608"/>
                  <a:ext cx="1209675" cy="6463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/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88D517F-52BF-489B-AC89-7D49F3ACA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13845103"/>
                  <a:ext cx="1209675" cy="64633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/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35F3B8E-45B3-4CA5-A037-9CD6C86FB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0481703"/>
                  <a:ext cx="1209675" cy="64633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/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71E51-AA57-4B02-8EFC-F21EEE4BA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1582370"/>
                  <a:ext cx="1209675" cy="6463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/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2727620-B0A9-4CC3-974B-4E5330933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2731608"/>
                  <a:ext cx="1209675" cy="64633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/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2614CC0-B461-41AA-A34D-E41EC7179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4712" y="13845103"/>
                  <a:ext cx="1209675" cy="64633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/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094129E-7F43-42A0-A873-5BED24125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0481703"/>
                  <a:ext cx="1209675" cy="6463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/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2220AF-CDDF-4F22-824A-AED3D95E6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1582370"/>
                  <a:ext cx="1209675" cy="64633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/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08B904A-D45F-427D-A70A-BB5D0418F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2731608"/>
                  <a:ext cx="1209675" cy="6463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/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510DE35-04D0-4AB2-BD00-96C94CBA2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0545" y="13845103"/>
                  <a:ext cx="1209675" cy="6463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/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22154E-02B0-48A8-8C3D-9820EFE5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0176903"/>
                  <a:ext cx="1614379" cy="117724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/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C4184D9-58AA-45C3-A213-E1984A064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379" y="13845103"/>
                  <a:ext cx="1209675" cy="64633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/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697B65-F233-470A-B664-4930A1B52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1265475"/>
                  <a:ext cx="1614379" cy="114050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/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F46E808-61F0-4F6C-9466-FC81F59D1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5464" y="12397590"/>
                  <a:ext cx="1614379" cy="117724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/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E884219-11B9-4D8F-A070-496D717B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06" y="12457113"/>
                <a:ext cx="7029051" cy="468852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/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9DBBF96-D119-4E92-A7B4-950A8759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2542880"/>
                <a:ext cx="1209675" cy="113313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/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9510CF8-117F-441E-9808-5CFF23D10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3886947"/>
                <a:ext cx="1209675" cy="64633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/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3D821A-72C3-45DE-A120-A1F98D0F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5036185"/>
                <a:ext cx="1209675" cy="64633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/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3FFB24-ADB3-4277-A15A-36305A27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33" y="16149680"/>
                <a:ext cx="1209675" cy="64633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/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BA346E4-FC6B-4F46-984E-89A2E03E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2786280"/>
                <a:ext cx="1209675" cy="64633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/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4B779B-C736-4EBA-B31A-CCEF3645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3643547"/>
                <a:ext cx="1209675" cy="1133131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/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9F9A495-EBEA-4E26-ABEA-154BAE6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5036185"/>
                <a:ext cx="1209675" cy="64633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/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1EE5DBB4-6784-46B7-BBB0-9C5F840B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66" y="16149680"/>
                <a:ext cx="1209675" cy="646331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/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E7A156D-9041-424C-A9BA-1BAD2747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2786280"/>
                <a:ext cx="1209675" cy="646331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/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9748D6-4FD7-463A-8DD2-64BF6300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3886947"/>
                <a:ext cx="1209675" cy="64633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/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874AE5A-0D60-4480-A20B-1DD739E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4744214"/>
                <a:ext cx="1209675" cy="1230273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/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6D1AD40-7494-4C2A-BFE3-8C780202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99" y="16149680"/>
                <a:ext cx="1209675" cy="64633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/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56BBFA-ECED-45E8-BF61-6DB8D0DA1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47" y="16149680"/>
                <a:ext cx="1209675" cy="64633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/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7E02F2-A844-40A4-A37F-4682876F2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2529683"/>
                <a:ext cx="1614379" cy="117724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/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3009BEE-0AF2-4602-8414-251F996C6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3618255"/>
                <a:ext cx="1614379" cy="114050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/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B975A3E-CFE0-4B6D-84B6-2FF808B0E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21" y="14750370"/>
                <a:ext cx="1614379" cy="124264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25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>
            <a:extLst>
              <a:ext uri="{FF2B5EF4-FFF2-40B4-BE49-F238E27FC236}">
                <a16:creationId xmlns:a16="http://schemas.microsoft.com/office/drawing/2014/main" id="{3A1032E8-21A5-45E3-B90C-B6704DE1AF03}"/>
              </a:ext>
            </a:extLst>
          </p:cNvPr>
          <p:cNvSpPr/>
          <p:nvPr/>
        </p:nvSpPr>
        <p:spPr>
          <a:xfrm>
            <a:off x="-1292392" y="1385370"/>
            <a:ext cx="19660689" cy="963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EF0FEB-94C5-405E-97C5-E3F13F7B8DDE}"/>
              </a:ext>
            </a:extLst>
          </p:cNvPr>
          <p:cNvGrpSpPr/>
          <p:nvPr/>
        </p:nvGrpSpPr>
        <p:grpSpPr>
          <a:xfrm>
            <a:off x="3090514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E884219-11B9-4D8F-A070-496D717BE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DA1BDA5-47DA-431A-9C18-51DCFBECFAF6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99DBBF96-D119-4E92-A7B4-950A87595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9510CF8-117F-441E-9808-5CFF23D107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33D821A-72C3-45DE-A120-A1F98D0FD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83FFB24-ADB3-4277-A15A-36305A27DB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BBA346E4-FC6B-4F46-984E-89A2E03E86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04B779B-C736-4EBA-B31A-CCEF364507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49F9A495-EBEA-4E26-ABEA-154BAE6C9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EE5DBB4-6784-46B7-BBB0-9C5F840B7D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E7A156D-9041-424C-A9BA-1BAD2747D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379748D6-4FD7-463A-8DD2-64BF6300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B874AE5A-0D60-4480-A20B-1DD739E6A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1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D1AD40-7494-4C2A-BFE3-8C780202AA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5356BBFA-ECED-45E8-BF61-6DB8D0DA1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C7E02F2-A844-40A4-A37F-4682876F2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B3009BEE-0AF2-4602-8414-251F996C6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0B975A3E-CFE0-4B6D-84B6-2FF808B0E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29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5672D3A-DB0E-4589-9125-F7A92CA3CA33}"/>
              </a:ext>
            </a:extLst>
          </p:cNvPr>
          <p:cNvGrpSpPr/>
          <p:nvPr/>
        </p:nvGrpSpPr>
        <p:grpSpPr>
          <a:xfrm>
            <a:off x="11702702" y="118853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FB43ABC-BEE8-4444-885A-9F6BF3343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BC13D12-4EDF-4804-AFCF-DFF9AA124B08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CBE0635-1578-4908-A9CB-1A48DCEAC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9A49F58-F8C0-4E97-A605-71ED75D17C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CF1DFBC8-2331-418C-B039-5662F99C2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2F4AE3-88AF-4050-AC64-63AE085A3B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7D89328-EE3E-4C02-9CDC-15C1077F1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4D7DCC09-E34D-47F6-9662-3B69D239D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B025985-FC7C-4025-91B6-5CC0F93CF1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FF68A00-AD60-4C00-91F5-889416172A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917B67B-CB4F-42E7-9AAD-44ECD673F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5880154"/>
                    <a:ext cx="120967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A7E21FF-42CA-4758-A4CE-94183DABD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6980820"/>
                    <a:ext cx="1209675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9EC3E1A-BB97-4F50-A345-2AB526FB7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4070" y="7838089"/>
                    <a:ext cx="1209675" cy="118545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260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4100157-AFC8-43D0-A6E6-DCBDCE0DC6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470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EA69261-F5E8-4B47-BD85-67D7E7AA0E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B871E879-85EC-496D-8B0D-FE7960237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3D9A455-E2E4-4CA0-90C9-FE88AC9F93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/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A073D680-FEF9-479F-9F12-149D291ECE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693" y="7803804"/>
                    <a:ext cx="1614378" cy="119697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F7769A4-2728-45FD-B20B-5E3FE2906884}"/>
              </a:ext>
            </a:extLst>
          </p:cNvPr>
          <p:cNvGrpSpPr/>
          <p:nvPr/>
        </p:nvGrpSpPr>
        <p:grpSpPr>
          <a:xfrm>
            <a:off x="11702702" y="6584697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38F3717-AC1A-416B-B1E4-89295D3B4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F510900-ED47-4F73-A37F-BF3C08C61EA0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014103EB-C0F9-451C-B8FF-62E0331B84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33857F42-7831-47AD-9BDC-C19B587B8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46AF2010-F88E-455E-9CD7-37AC1CB49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C4E036C-ACFB-433A-BB0F-A5821FC843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0DC5E99E-2DC9-42BE-A4E6-321D241CA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783B96A9-3B67-4889-9A63-21B6CA3C7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D709C09-2107-40F0-B734-3F2062859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1609458F-BA2E-42BA-BA50-E416EFA1C6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7920D32B-631F-43C8-BACC-9690AF65D3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9748ABB7-53D5-4B7F-819B-5191120DC7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E1F27E8-BB34-4DFD-A6B8-46D373820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262" y="7838089"/>
                    <a:ext cx="1209675" cy="1185451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CA3283CB-AF5A-433F-BF3B-62C770156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A87A2ED0-1EF0-4567-8BFF-A8340CA18D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b="-3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D4E5EEBD-86D9-49D0-9C2A-9E71F3045C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F73007BF-5EBC-419D-8BC7-C3536F61C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297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AAA94044-8133-41BB-911D-22582BE36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925123"/>
                    <a:ext cx="1614378" cy="1099964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D9F3E64-A716-4CF8-BDEE-88AC23C2BF46}"/>
              </a:ext>
            </a:extLst>
          </p:cNvPr>
          <p:cNvCxnSpPr/>
          <p:nvPr/>
        </p:nvCxnSpPr>
        <p:spPr>
          <a:xfrm>
            <a:off x="7388226" y="39878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/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A97A149-8136-4567-BD08-4D5229B7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53" y="2331307"/>
                <a:ext cx="3751573" cy="145296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C6F2A18-DEE7-4C28-A7FD-224B7492E19B}"/>
              </a:ext>
            </a:extLst>
          </p:cNvPr>
          <p:cNvGrpSpPr/>
          <p:nvPr/>
        </p:nvGrpSpPr>
        <p:grpSpPr>
          <a:xfrm>
            <a:off x="5379924" y="11543150"/>
            <a:ext cx="4040147" cy="2929893"/>
            <a:chOff x="4747465" y="5623557"/>
            <a:chExt cx="5628367" cy="4081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/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4AEDDF6E-17B7-4A8C-BE23-E9ACEAD1C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5636754"/>
                  <a:ext cx="1209675" cy="786177"/>
                </a:xfrm>
                <a:prstGeom prst="rect">
                  <a:avLst/>
                </a:prstGeom>
                <a:blipFill>
                  <a:blip r:embed="rId54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/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173D9AC5-10DE-417A-8F01-53FC3EB1A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6980821"/>
                  <a:ext cx="1209675" cy="461665"/>
                </a:xfrm>
                <a:prstGeom prst="rect">
                  <a:avLst/>
                </a:prstGeom>
                <a:blipFill>
                  <a:blip r:embed="rId5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/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4B5A2277-8995-4928-BE72-BB0390632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8130059"/>
                  <a:ext cx="1209675" cy="461665"/>
                </a:xfrm>
                <a:prstGeom prst="rect">
                  <a:avLst/>
                </a:prstGeom>
                <a:blipFill>
                  <a:blip r:embed="rId5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/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17670EB-9AB3-4FEA-81F0-AF63199CB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465" y="9243554"/>
                  <a:ext cx="1209675" cy="461665"/>
                </a:xfrm>
                <a:prstGeom prst="rect">
                  <a:avLst/>
                </a:prstGeom>
                <a:blipFill>
                  <a:blip r:embed="rId5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/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97235939-F1D1-4BAA-9817-249687A77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5880154"/>
                  <a:ext cx="1209675" cy="461665"/>
                </a:xfrm>
                <a:prstGeom prst="rect">
                  <a:avLst/>
                </a:prstGeom>
                <a:blipFill>
                  <a:blip r:embed="rId5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/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D1FAB97-2475-4BB2-A13E-3EA9FEA6E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6737421"/>
                  <a:ext cx="1209675" cy="786177"/>
                </a:xfrm>
                <a:prstGeom prst="rect">
                  <a:avLst/>
                </a:prstGeom>
                <a:blipFill>
                  <a:blip r:embed="rId5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/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AB50AF49-28B8-45B5-8467-986C73A0A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8130059"/>
                  <a:ext cx="1209675" cy="461665"/>
                </a:xfrm>
                <a:prstGeom prst="rect">
                  <a:avLst/>
                </a:prstGeom>
                <a:blipFill>
                  <a:blip r:embed="rId6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/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F3B05F0-3F82-41F2-BA84-B13A7AF77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298" y="9243554"/>
                  <a:ext cx="1209675" cy="461665"/>
                </a:xfrm>
                <a:prstGeom prst="rect">
                  <a:avLst/>
                </a:prstGeom>
                <a:blipFill>
                  <a:blip r:embed="rId6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/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77E7E5F7-FD4F-45D2-B95B-26D57CC1E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5880154"/>
                  <a:ext cx="1209675" cy="461665"/>
                </a:xfrm>
                <a:prstGeom prst="rect">
                  <a:avLst/>
                </a:prstGeom>
                <a:blipFill>
                  <a:blip r:embed="rId6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/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3748A2E-1566-45E1-B487-F16E9B25F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6980821"/>
                  <a:ext cx="1209675" cy="461665"/>
                </a:xfrm>
                <a:prstGeom prst="rect">
                  <a:avLst/>
                </a:prstGeom>
                <a:blipFill>
                  <a:blip r:embed="rId63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/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CF431665-1152-49F7-8050-621DC5026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7838088"/>
                  <a:ext cx="1209675" cy="850939"/>
                </a:xfrm>
                <a:prstGeom prst="rect">
                  <a:avLst/>
                </a:prstGeom>
                <a:blipFill>
                  <a:blip r:embed="rId64"/>
                  <a:stretch>
                    <a:fillRect b="-29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/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4B4FD42B-A6FC-4A57-B71B-EFD3A66D7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131" y="9243554"/>
                  <a:ext cx="1209675" cy="461665"/>
                </a:xfrm>
                <a:prstGeom prst="rect">
                  <a:avLst/>
                </a:prstGeom>
                <a:blipFill>
                  <a:blip r:embed="rId6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/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2AA585A1-E92C-46AF-8315-FF19696A2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079" y="9243554"/>
                  <a:ext cx="1209675" cy="461665"/>
                </a:xfrm>
                <a:prstGeom prst="rect">
                  <a:avLst/>
                </a:prstGeom>
                <a:blipFill>
                  <a:blip r:embed="rId6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/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C20E6EE-D0E0-4FD0-88A7-1F5D6FC1A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5623557"/>
                  <a:ext cx="1614379" cy="793551"/>
                </a:xfrm>
                <a:prstGeom prst="rect">
                  <a:avLst/>
                </a:prstGeom>
                <a:blipFill>
                  <a:blip r:embed="rId67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/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A9BBDFF-2B3E-4816-A96D-B7FB8285C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6712129"/>
                  <a:ext cx="1614379" cy="793551"/>
                </a:xfrm>
                <a:prstGeom prst="rect">
                  <a:avLst/>
                </a:prstGeom>
                <a:blipFill>
                  <a:blip r:embed="rId68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/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49C643E1-440F-45CA-9AF5-FCC43BCDB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453" y="7844244"/>
                  <a:ext cx="1614379" cy="859210"/>
                </a:xfrm>
                <a:prstGeom prst="rect">
                  <a:avLst/>
                </a:prstGeom>
                <a:blipFill>
                  <a:blip r:embed="rId69"/>
                  <a:stretch>
                    <a:fillRect b="-306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8B1BB51F-7A74-479C-B1D1-DDC458AB638D}"/>
              </a:ext>
            </a:extLst>
          </p:cNvPr>
          <p:cNvCxnSpPr>
            <a:cxnSpLocks/>
          </p:cNvCxnSpPr>
          <p:nvPr/>
        </p:nvCxnSpPr>
        <p:spPr>
          <a:xfrm>
            <a:off x="12268655" y="4451350"/>
            <a:ext cx="0" cy="2175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/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50A9B25-D3E0-434D-88BF-9B24166D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60" y="2481427"/>
                <a:ext cx="1340303" cy="646331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/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27B490B-B7F7-4F02-9A3E-58E98EC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368" y="4738865"/>
                <a:ext cx="5659295" cy="145296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00F474B-779F-4AA0-A6F1-9035FF5C24BF}"/>
              </a:ext>
            </a:extLst>
          </p:cNvPr>
          <p:cNvGrpSpPr/>
          <p:nvPr/>
        </p:nvGrpSpPr>
        <p:grpSpPr>
          <a:xfrm>
            <a:off x="3090514" y="6598703"/>
            <a:ext cx="4297712" cy="3375710"/>
            <a:chOff x="1777651" y="6685789"/>
            <a:chExt cx="4297712" cy="3375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/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E758EE3D-5F0B-431A-B279-2AF459ADC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7651" y="6698997"/>
                  <a:ext cx="4297712" cy="3163687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/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A89F609A-244D-4685-A22C-2400176B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6685789"/>
                  <a:ext cx="868327" cy="564333"/>
                </a:xfrm>
                <a:prstGeom prst="rect">
                  <a:avLst/>
                </a:prstGeom>
                <a:blipFill>
                  <a:blip r:embed="rId73"/>
                  <a:stretch>
                    <a:fillRect b="-30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/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E3A06DFA-3D1C-4AF6-B349-E7869AEF7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7579638"/>
                  <a:ext cx="868327" cy="331392"/>
                </a:xfrm>
                <a:prstGeom prst="rect">
                  <a:avLst/>
                </a:prstGeom>
                <a:blipFill>
                  <a:blip r:embed="rId7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/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2CB5133-5F2D-478A-A7E1-B9C9A9DCF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977" y="8322647"/>
                  <a:ext cx="868327" cy="331392"/>
                </a:xfrm>
                <a:prstGeom prst="rect">
                  <a:avLst/>
                </a:prstGeom>
                <a:blipFill>
                  <a:blip r:embed="rId7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/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F713EBA-F991-44BA-876D-E34E62E63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6802259"/>
                  <a:ext cx="868327" cy="331392"/>
                </a:xfrm>
                <a:prstGeom prst="rect">
                  <a:avLst/>
                </a:prstGeom>
                <a:blipFill>
                  <a:blip r:embed="rId7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/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FF886EF-8A7D-40D2-A36E-7992D542F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6802259"/>
                  <a:ext cx="868327" cy="331392"/>
                </a:xfrm>
                <a:prstGeom prst="rect">
                  <a:avLst/>
                </a:prstGeom>
                <a:blipFill>
                  <a:blip r:embed="rId7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/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C878BACA-317A-470B-9F0A-C3B56A56A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7463168"/>
                  <a:ext cx="868327" cy="564333"/>
                </a:xfrm>
                <a:prstGeom prst="rect">
                  <a:avLst/>
                </a:prstGeom>
                <a:blipFill>
                  <a:blip r:embed="rId78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/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9DDA54C-0817-4366-BFDE-C10F8D31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776" y="8322647"/>
                  <a:ext cx="868327" cy="331392"/>
                </a:xfrm>
                <a:prstGeom prst="rect">
                  <a:avLst/>
                </a:prstGeom>
                <a:blipFill>
                  <a:blip r:embed="rId79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/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5818A87-FA34-4390-93CC-AB7C1ACA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7579638"/>
                  <a:ext cx="868327" cy="331392"/>
                </a:xfrm>
                <a:prstGeom prst="rect">
                  <a:avLst/>
                </a:prstGeom>
                <a:blipFill>
                  <a:blip r:embed="rId8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/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BD3C4986-91B7-4104-8567-ADC443E8F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6802259"/>
                  <a:ext cx="868327" cy="331392"/>
                </a:xfrm>
                <a:prstGeom prst="rect">
                  <a:avLst/>
                </a:prstGeom>
                <a:blipFill>
                  <a:blip r:embed="rId81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/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114C9870-4CD6-4421-BAF7-26C4AD403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875" y="7579638"/>
                  <a:ext cx="868327" cy="331392"/>
                </a:xfrm>
                <a:prstGeom prst="rect">
                  <a:avLst/>
                </a:prstGeom>
                <a:blipFill>
                  <a:blip r:embed="rId82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/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CAFD408C-031B-4780-9D0E-E89B8563A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5508" y="8062874"/>
                  <a:ext cx="868327" cy="850939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/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E5D696C3-E1E3-4D5F-A7EB-D7A1D0458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8322647"/>
                  <a:ext cx="868327" cy="331392"/>
                </a:xfrm>
                <a:prstGeom prst="rect">
                  <a:avLst/>
                </a:prstGeom>
                <a:blipFill>
                  <a:blip r:embed="rId8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/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EA764F7-6F21-4402-B1A0-D3DE3B78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199" y="9190703"/>
                  <a:ext cx="868327" cy="331392"/>
                </a:xfrm>
                <a:prstGeom prst="rect">
                  <a:avLst/>
                </a:prstGeom>
                <a:blipFill>
                  <a:blip r:embed="rId85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/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3C9B8D06-D121-4474-A007-F9B07DAE2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93" y="8981499"/>
                  <a:ext cx="1158831" cy="1080000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/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CB8254-CB9B-4D32-B830-872FC799C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793" y="8977313"/>
                  <a:ext cx="1158831" cy="1080000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/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8DDD7B5F-B321-4CC9-8910-527729F2C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593" y="8964613"/>
                  <a:ext cx="1158831" cy="1080000"/>
                </a:xfrm>
                <a:prstGeom prst="rect">
                  <a:avLst/>
                </a:prstGeom>
                <a:blipFill>
                  <a:blip r:embed="rId8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E8DD80C6-3F9A-462E-8290-A91AF0B1F3C2}"/>
              </a:ext>
            </a:extLst>
          </p:cNvPr>
          <p:cNvCxnSpPr>
            <a:cxnSpLocks/>
          </p:cNvCxnSpPr>
          <p:nvPr/>
        </p:nvCxnSpPr>
        <p:spPr>
          <a:xfrm flipH="1">
            <a:off x="7388226" y="6959600"/>
            <a:ext cx="4300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/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4E43A136-CC1B-4158-B421-95A24733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326" y="7224890"/>
                <a:ext cx="2135187" cy="468718"/>
              </a:xfrm>
              <a:prstGeom prst="rect">
                <a:avLst/>
              </a:prstGeom>
              <a:blipFill>
                <a:blip r:embed="rId89"/>
                <a:stretch>
                  <a:fillRect b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/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𝑂𝑝𝑒𝑛𝐺𝐿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382807E-D1FD-439A-82E4-517926BF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2481427"/>
                <a:ext cx="2540453" cy="646331"/>
              </a:xfrm>
              <a:prstGeom prst="rect">
                <a:avLst/>
              </a:prstGeom>
              <a:blipFill>
                <a:blip r:embed="rId90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/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</a:rPr>
                      <m:t>Direct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3600" dirty="0"/>
                  <a:t>：</a:t>
                </a:r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B91A9FD-0BC0-426B-B7CD-5A584F99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90" y="7948777"/>
                <a:ext cx="2540453" cy="646331"/>
              </a:xfrm>
              <a:prstGeom prst="rect">
                <a:avLst/>
              </a:prstGeom>
              <a:blipFill>
                <a:blip r:embed="rId91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87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180">
            <a:extLst>
              <a:ext uri="{FF2B5EF4-FFF2-40B4-BE49-F238E27FC236}">
                <a16:creationId xmlns:a16="http://schemas.microsoft.com/office/drawing/2014/main" id="{8A98412B-5594-41EE-B76C-0C4B92E0D1A8}"/>
              </a:ext>
            </a:extLst>
          </p:cNvPr>
          <p:cNvSpPr/>
          <p:nvPr/>
        </p:nvSpPr>
        <p:spPr>
          <a:xfrm>
            <a:off x="3478888" y="8582648"/>
            <a:ext cx="10800000" cy="299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1BF0629-1663-4EF1-BEEE-5A6D33493A71}"/>
              </a:ext>
            </a:extLst>
          </p:cNvPr>
          <p:cNvSpPr/>
          <p:nvPr/>
        </p:nvSpPr>
        <p:spPr>
          <a:xfrm>
            <a:off x="3600331" y="5638800"/>
            <a:ext cx="108000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D23CC9B9-1F69-41C7-8335-23052DF73427}"/>
              </a:ext>
            </a:extLst>
          </p:cNvPr>
          <p:cNvSpPr/>
          <p:nvPr/>
        </p:nvSpPr>
        <p:spPr>
          <a:xfrm>
            <a:off x="3078838" y="5953749"/>
            <a:ext cx="10800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057944-6C79-4B1C-83AB-BA9101D685C5}"/>
              </a:ext>
            </a:extLst>
          </p:cNvPr>
          <p:cNvGrpSpPr/>
          <p:nvPr/>
        </p:nvGrpSpPr>
        <p:grpSpPr>
          <a:xfrm>
            <a:off x="5451316" y="493068"/>
            <a:ext cx="7098030" cy="4766965"/>
            <a:chOff x="3589020" y="533400"/>
            <a:chExt cx="7098030" cy="4766965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5262AD95-C27D-48B5-84EC-64667C2C4E11}"/>
                </a:ext>
              </a:extLst>
            </p:cNvPr>
            <p:cNvCxnSpPr>
              <a:cxnSpLocks/>
            </p:cNvCxnSpPr>
            <p:nvPr/>
          </p:nvCxnSpPr>
          <p:spPr>
            <a:xfrm>
              <a:off x="4221480" y="2747341"/>
              <a:ext cx="5273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Dot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EE909EEF-78DD-4D5C-B380-0EE8C77BD88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3838988" y="329217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C19BC06C-5295-4D4A-9744-46DA8B3C226B}"/>
                </a:ext>
              </a:extLst>
            </p:cNvPr>
            <p:cNvCxnSpPr>
              <a:cxnSpLocks/>
            </p:cNvCxnSpPr>
            <p:nvPr/>
          </p:nvCxnSpPr>
          <p:spPr>
            <a:xfrm rot="-1200000">
              <a:off x="3838988" y="2210131"/>
              <a:ext cx="62332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3BE044B2-B440-44BB-A6A1-3A9259AE7D88}"/>
                </a:ext>
              </a:extLst>
            </p:cNvPr>
            <p:cNvSpPr/>
            <p:nvPr/>
          </p:nvSpPr>
          <p:spPr>
            <a:xfrm flipV="1">
              <a:off x="9683750" y="1417320"/>
              <a:ext cx="382270" cy="2659380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箭头: 下 118">
              <a:extLst>
                <a:ext uri="{FF2B5EF4-FFF2-40B4-BE49-F238E27FC236}">
                  <a16:creationId xmlns:a16="http://schemas.microsoft.com/office/drawing/2014/main" id="{C7B5263D-A77F-49D4-9265-EAC45E5BBD98}"/>
                </a:ext>
              </a:extLst>
            </p:cNvPr>
            <p:cNvSpPr/>
            <p:nvPr/>
          </p:nvSpPr>
          <p:spPr>
            <a:xfrm>
              <a:off x="395731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箭头: 下 119">
              <a:extLst>
                <a:ext uri="{FF2B5EF4-FFF2-40B4-BE49-F238E27FC236}">
                  <a16:creationId xmlns:a16="http://schemas.microsoft.com/office/drawing/2014/main" id="{8D5A3BEC-0A4D-4803-BA06-2E1335983E91}"/>
                </a:ext>
              </a:extLst>
            </p:cNvPr>
            <p:cNvSpPr/>
            <p:nvPr/>
          </p:nvSpPr>
          <p:spPr>
            <a:xfrm flipV="1">
              <a:off x="6791959" y="2297429"/>
              <a:ext cx="127743" cy="888684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DAE3378-693C-4BE1-85DD-48C16FA0C478}"/>
                </a:ext>
              </a:extLst>
            </p:cNvPr>
            <p:cNvSpPr txBox="1"/>
            <p:nvPr/>
          </p:nvSpPr>
          <p:spPr>
            <a:xfrm>
              <a:off x="641604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8EFC7C9-B6C4-4D35-ABA6-06001F0F5462}"/>
                </a:ext>
              </a:extLst>
            </p:cNvPr>
            <p:cNvSpPr txBox="1"/>
            <p:nvPr/>
          </p:nvSpPr>
          <p:spPr>
            <a:xfrm>
              <a:off x="35890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像平面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6B9B0F-561E-40CE-B162-115DEEB0CE5E}"/>
                </a:ext>
              </a:extLst>
            </p:cNvPr>
            <p:cNvSpPr txBox="1"/>
            <p:nvPr/>
          </p:nvSpPr>
          <p:spPr>
            <a:xfrm>
              <a:off x="9418320" y="533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物平面</a:t>
              </a:r>
            </a:p>
          </p:txBody>
        </p:sp>
        <p:sp>
          <p:nvSpPr>
            <p:cNvPr id="16" name="左中括号 15">
              <a:extLst>
                <a:ext uri="{FF2B5EF4-FFF2-40B4-BE49-F238E27FC236}">
                  <a16:creationId xmlns:a16="http://schemas.microsoft.com/office/drawing/2014/main" id="{5F973B0E-6731-4447-A74F-0F6F087BC153}"/>
                </a:ext>
              </a:extLst>
            </p:cNvPr>
            <p:cNvSpPr/>
            <p:nvPr/>
          </p:nvSpPr>
          <p:spPr>
            <a:xfrm rot="5400000" flipH="1" flipV="1">
              <a:off x="6120967" y="2743785"/>
              <a:ext cx="72000" cy="138683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左中括号 124">
              <a:extLst>
                <a:ext uri="{FF2B5EF4-FFF2-40B4-BE49-F238E27FC236}">
                  <a16:creationId xmlns:a16="http://schemas.microsoft.com/office/drawing/2014/main" id="{758F6E94-166E-4DA1-BCDB-3EF276465AAD}"/>
                </a:ext>
              </a:extLst>
            </p:cNvPr>
            <p:cNvSpPr/>
            <p:nvPr/>
          </p:nvSpPr>
          <p:spPr>
            <a:xfrm rot="5400000" flipH="1" flipV="1">
              <a:off x="7637345" y="2432488"/>
              <a:ext cx="72000" cy="4419603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左中括号 125">
              <a:extLst>
                <a:ext uri="{FF2B5EF4-FFF2-40B4-BE49-F238E27FC236}">
                  <a16:creationId xmlns:a16="http://schemas.microsoft.com/office/drawing/2014/main" id="{F0D169A3-5ACB-4BC9-B45E-768D88B5A1DA}"/>
                </a:ext>
              </a:extLst>
            </p:cNvPr>
            <p:cNvSpPr/>
            <p:nvPr/>
          </p:nvSpPr>
          <p:spPr>
            <a:xfrm flipH="1" flipV="1">
              <a:off x="7019803" y="2794635"/>
              <a:ext cx="72000" cy="44386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左中括号 145">
              <a:extLst>
                <a:ext uri="{FF2B5EF4-FFF2-40B4-BE49-F238E27FC236}">
                  <a16:creationId xmlns:a16="http://schemas.microsoft.com/office/drawing/2014/main" id="{F155F4AE-E113-42A6-A076-8C4E04286DD4}"/>
                </a:ext>
              </a:extLst>
            </p:cNvPr>
            <p:cNvSpPr/>
            <p:nvPr/>
          </p:nvSpPr>
          <p:spPr>
            <a:xfrm flipH="1" flipV="1">
              <a:off x="10182102" y="2794634"/>
              <a:ext cx="72000" cy="1567815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/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59A3F4-16A9-40E5-9B11-35393916E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750" y="2800350"/>
                  <a:ext cx="34290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5263" r="-7018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/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697677-3B74-49A7-85F2-835E164A0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150" y="3448050"/>
                  <a:ext cx="3429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509"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/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954E1DBC-3620-4413-A187-33627D971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313" y="3533775"/>
                  <a:ext cx="3429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/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0A560C15-9541-4E16-9A8C-30A3D938F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3" y="4838700"/>
                  <a:ext cx="3429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357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B9E409-5318-4BC0-8707-2F878C7966C0}"/>
              </a:ext>
            </a:extLst>
          </p:cNvPr>
          <p:cNvGrpSpPr/>
          <p:nvPr/>
        </p:nvGrpSpPr>
        <p:grpSpPr>
          <a:xfrm>
            <a:off x="6030913" y="6297897"/>
            <a:ext cx="5695950" cy="1140505"/>
            <a:chOff x="5721350" y="6000750"/>
            <a:chExt cx="5695950" cy="1140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/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B874D37-5DA1-4373-AF55-6E3B62C2C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350" y="6000750"/>
                  <a:ext cx="1936750" cy="1140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/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B541294-19FA-4730-9DC7-D742024B5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814" y="6000750"/>
                  <a:ext cx="2293936" cy="11405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/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3081C8B-5CC6-439F-82AF-30FDA71E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900" y="6000750"/>
                  <a:ext cx="1930400" cy="11405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/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1795D78-AAFF-414A-963C-0D970775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86" y="8752128"/>
                <a:ext cx="9651405" cy="2279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31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>
            <a:extLst>
              <a:ext uri="{FF2B5EF4-FFF2-40B4-BE49-F238E27FC236}">
                <a16:creationId xmlns:a16="http://schemas.microsoft.com/office/drawing/2014/main" id="{9E254311-1EB9-4BB3-BFA5-6735F98916CF}"/>
              </a:ext>
            </a:extLst>
          </p:cNvPr>
          <p:cNvSpPr/>
          <p:nvPr/>
        </p:nvSpPr>
        <p:spPr>
          <a:xfrm>
            <a:off x="2592150" y="15067561"/>
            <a:ext cx="10800000" cy="442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A01AC712-C865-4AEC-B2E4-89EA8C38E11B}"/>
              </a:ext>
            </a:extLst>
          </p:cNvPr>
          <p:cNvSpPr/>
          <p:nvPr/>
        </p:nvSpPr>
        <p:spPr>
          <a:xfrm>
            <a:off x="1364343" y="1401607"/>
            <a:ext cx="14400000" cy="475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A6EF89FE-15FE-445A-9821-CB2B18ECA306}"/>
              </a:ext>
            </a:extLst>
          </p:cNvPr>
          <p:cNvCxnSpPr>
            <a:cxnSpLocks/>
          </p:cNvCxnSpPr>
          <p:nvPr/>
        </p:nvCxnSpPr>
        <p:spPr>
          <a:xfrm>
            <a:off x="11421887" y="3652838"/>
            <a:ext cx="492754" cy="96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9A3AE435-0276-4DC0-A341-235C229AE751}"/>
              </a:ext>
            </a:extLst>
          </p:cNvPr>
          <p:cNvCxnSpPr>
            <a:cxnSpLocks/>
          </p:cNvCxnSpPr>
          <p:nvPr/>
        </p:nvCxnSpPr>
        <p:spPr>
          <a:xfrm flipH="1">
            <a:off x="12310565" y="3569494"/>
            <a:ext cx="485339" cy="14902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61F0A64-D183-4581-85A9-81A3414E150F}"/>
              </a:ext>
            </a:extLst>
          </p:cNvPr>
          <p:cNvCxnSpPr>
            <a:cxnSpLocks/>
          </p:cNvCxnSpPr>
          <p:nvPr/>
        </p:nvCxnSpPr>
        <p:spPr>
          <a:xfrm flipV="1">
            <a:off x="12112573" y="4023795"/>
            <a:ext cx="0" cy="46962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572D9102-BF0F-4011-8BA1-F38B619D5A1D}"/>
              </a:ext>
            </a:extLst>
          </p:cNvPr>
          <p:cNvSpPr/>
          <p:nvPr/>
        </p:nvSpPr>
        <p:spPr>
          <a:xfrm>
            <a:off x="11730846" y="3442719"/>
            <a:ext cx="357733" cy="598085"/>
          </a:xfrm>
          <a:custGeom>
            <a:avLst/>
            <a:gdLst>
              <a:gd name="connsiteX0" fmla="*/ 0 w 975360"/>
              <a:gd name="connsiteY0" fmla="*/ 220980 h 1630680"/>
              <a:gd name="connsiteX1" fmla="*/ 952500 w 975360"/>
              <a:gd name="connsiteY1" fmla="*/ 0 h 1630680"/>
              <a:gd name="connsiteX2" fmla="*/ 975360 w 975360"/>
              <a:gd name="connsiteY2" fmla="*/ 1249680 h 1630680"/>
              <a:gd name="connsiteX3" fmla="*/ 68580 w 975360"/>
              <a:gd name="connsiteY3" fmla="*/ 1630680 h 1630680"/>
              <a:gd name="connsiteX4" fmla="*/ 0 w 975360"/>
              <a:gd name="connsiteY4" fmla="*/ 2209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1630680">
                <a:moveTo>
                  <a:pt x="0" y="220980"/>
                </a:moveTo>
                <a:lnTo>
                  <a:pt x="952500" y="0"/>
                </a:lnTo>
                <a:lnTo>
                  <a:pt x="975360" y="1249680"/>
                </a:lnTo>
                <a:lnTo>
                  <a:pt x="68580" y="1630680"/>
                </a:lnTo>
                <a:lnTo>
                  <a:pt x="0" y="2209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EEDD0E9-9D19-4909-A1D8-1940488F9CD9}"/>
              </a:ext>
            </a:extLst>
          </p:cNvPr>
          <p:cNvSpPr/>
          <p:nvPr/>
        </p:nvSpPr>
        <p:spPr>
          <a:xfrm>
            <a:off x="12078797" y="3442719"/>
            <a:ext cx="394065" cy="545216"/>
          </a:xfrm>
          <a:custGeom>
            <a:avLst/>
            <a:gdLst>
              <a:gd name="connsiteX0" fmla="*/ 0 w 1074420"/>
              <a:gd name="connsiteY0" fmla="*/ 0 h 1508760"/>
              <a:gd name="connsiteX1" fmla="*/ 30480 w 1074420"/>
              <a:gd name="connsiteY1" fmla="*/ 1249680 h 1508760"/>
              <a:gd name="connsiteX2" fmla="*/ 1043940 w 1074420"/>
              <a:gd name="connsiteY2" fmla="*/ 1508760 h 1508760"/>
              <a:gd name="connsiteX3" fmla="*/ 1074420 w 1074420"/>
              <a:gd name="connsiteY3" fmla="*/ 137160 h 1508760"/>
              <a:gd name="connsiteX4" fmla="*/ 0 w 1074420"/>
              <a:gd name="connsiteY4" fmla="*/ 0 h 1508760"/>
              <a:gd name="connsiteX0" fmla="*/ 0 w 1074420"/>
              <a:gd name="connsiteY0" fmla="*/ 0 h 1486535"/>
              <a:gd name="connsiteX1" fmla="*/ 30480 w 1074420"/>
              <a:gd name="connsiteY1" fmla="*/ 1249680 h 1486535"/>
              <a:gd name="connsiteX2" fmla="*/ 1069340 w 1074420"/>
              <a:gd name="connsiteY2" fmla="*/ 1486535 h 1486535"/>
              <a:gd name="connsiteX3" fmla="*/ 1074420 w 1074420"/>
              <a:gd name="connsiteY3" fmla="*/ 137160 h 1486535"/>
              <a:gd name="connsiteX4" fmla="*/ 0 w 1074420"/>
              <a:gd name="connsiteY4" fmla="*/ 0 h 148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420" h="1486535">
                <a:moveTo>
                  <a:pt x="0" y="0"/>
                </a:moveTo>
                <a:lnTo>
                  <a:pt x="30480" y="1249680"/>
                </a:lnTo>
                <a:lnTo>
                  <a:pt x="1069340" y="1486535"/>
                </a:lnTo>
                <a:cubicBezTo>
                  <a:pt x="1071033" y="1036743"/>
                  <a:pt x="1072727" y="586952"/>
                  <a:pt x="1074420" y="1371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7A47FEBB-AF5B-4C48-9654-464492EAF889}"/>
              </a:ext>
            </a:extLst>
          </p:cNvPr>
          <p:cNvSpPr/>
          <p:nvPr/>
        </p:nvSpPr>
        <p:spPr>
          <a:xfrm>
            <a:off x="11758910" y="3901530"/>
            <a:ext cx="709876" cy="269930"/>
          </a:xfrm>
          <a:custGeom>
            <a:avLst/>
            <a:gdLst>
              <a:gd name="connsiteX0" fmla="*/ 0 w 1935480"/>
              <a:gd name="connsiteY0" fmla="*/ 3581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58140 h 701040"/>
              <a:gd name="connsiteX0" fmla="*/ 0 w 1935480"/>
              <a:gd name="connsiteY0" fmla="*/ 370840 h 701040"/>
              <a:gd name="connsiteX1" fmla="*/ 899160 w 1935480"/>
              <a:gd name="connsiteY1" fmla="*/ 0 h 701040"/>
              <a:gd name="connsiteX2" fmla="*/ 1935480 w 1935480"/>
              <a:gd name="connsiteY2" fmla="*/ 228600 h 701040"/>
              <a:gd name="connsiteX3" fmla="*/ 1074420 w 1935480"/>
              <a:gd name="connsiteY3" fmla="*/ 701040 h 701040"/>
              <a:gd name="connsiteX4" fmla="*/ 0 w 1935480"/>
              <a:gd name="connsiteY4" fmla="*/ 370840 h 701040"/>
              <a:gd name="connsiteX0" fmla="*/ 0 w 1935480"/>
              <a:gd name="connsiteY0" fmla="*/ 370840 h 735965"/>
              <a:gd name="connsiteX1" fmla="*/ 899160 w 1935480"/>
              <a:gd name="connsiteY1" fmla="*/ 0 h 735965"/>
              <a:gd name="connsiteX2" fmla="*/ 1935480 w 1935480"/>
              <a:gd name="connsiteY2" fmla="*/ 228600 h 735965"/>
              <a:gd name="connsiteX3" fmla="*/ 1077595 w 1935480"/>
              <a:gd name="connsiteY3" fmla="*/ 735965 h 735965"/>
              <a:gd name="connsiteX4" fmla="*/ 0 w 1935480"/>
              <a:gd name="connsiteY4" fmla="*/ 370840 h 73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735965">
                <a:moveTo>
                  <a:pt x="0" y="370840"/>
                </a:moveTo>
                <a:lnTo>
                  <a:pt x="899160" y="0"/>
                </a:lnTo>
                <a:lnTo>
                  <a:pt x="1935480" y="228600"/>
                </a:lnTo>
                <a:lnTo>
                  <a:pt x="1077595" y="735965"/>
                </a:lnTo>
                <a:lnTo>
                  <a:pt x="0" y="37084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262F7E26-6BDA-458D-BBF6-628E1E600F31}"/>
              </a:ext>
            </a:extLst>
          </p:cNvPr>
          <p:cNvCxnSpPr>
            <a:cxnSpLocks/>
          </p:cNvCxnSpPr>
          <p:nvPr/>
        </p:nvCxnSpPr>
        <p:spPr>
          <a:xfrm flipV="1">
            <a:off x="12112573" y="3521350"/>
            <a:ext cx="0" cy="502963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8E6C3DBF-4A38-4341-81FB-2FA16C96B4FF}"/>
              </a:ext>
            </a:extLst>
          </p:cNvPr>
          <p:cNvCxnSpPr>
            <a:cxnSpLocks/>
          </p:cNvCxnSpPr>
          <p:nvPr/>
        </p:nvCxnSpPr>
        <p:spPr>
          <a:xfrm>
            <a:off x="11915775" y="3751298"/>
            <a:ext cx="403678" cy="79294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271AFE93-B512-4ABC-91DA-E43838250110}"/>
              </a:ext>
            </a:extLst>
          </p:cNvPr>
          <p:cNvCxnSpPr>
            <a:cxnSpLocks/>
          </p:cNvCxnSpPr>
          <p:nvPr/>
        </p:nvCxnSpPr>
        <p:spPr>
          <a:xfrm flipH="1">
            <a:off x="11948614" y="3719146"/>
            <a:ext cx="362449" cy="111288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53B30139-9B4E-491E-B762-8051A0F6BF6C}"/>
              </a:ext>
            </a:extLst>
          </p:cNvPr>
          <p:cNvSpPr/>
          <p:nvPr/>
        </p:nvSpPr>
        <p:spPr>
          <a:xfrm>
            <a:off x="11731894" y="3526097"/>
            <a:ext cx="424808" cy="645596"/>
          </a:xfrm>
          <a:custGeom>
            <a:avLst/>
            <a:gdLst>
              <a:gd name="connsiteX0" fmla="*/ 0 w 1158240"/>
              <a:gd name="connsiteY0" fmla="*/ 0 h 1760220"/>
              <a:gd name="connsiteX1" fmla="*/ 1135380 w 1158240"/>
              <a:gd name="connsiteY1" fmla="*/ 182880 h 1760220"/>
              <a:gd name="connsiteX2" fmla="*/ 1158240 w 1158240"/>
              <a:gd name="connsiteY2" fmla="*/ 1760220 h 1760220"/>
              <a:gd name="connsiteX3" fmla="*/ 68580 w 1158240"/>
              <a:gd name="connsiteY3" fmla="*/ 1394460 h 1760220"/>
              <a:gd name="connsiteX4" fmla="*/ 0 w 1158240"/>
              <a:gd name="connsiteY4" fmla="*/ 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" h="1760220">
                <a:moveTo>
                  <a:pt x="0" y="0"/>
                </a:moveTo>
                <a:lnTo>
                  <a:pt x="1135380" y="182880"/>
                </a:lnTo>
                <a:lnTo>
                  <a:pt x="1158240" y="1760220"/>
                </a:lnTo>
                <a:lnTo>
                  <a:pt x="68580" y="1394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531953F5-FE03-4F6C-A495-1E20E46069E5}"/>
              </a:ext>
            </a:extLst>
          </p:cNvPr>
          <p:cNvSpPr/>
          <p:nvPr/>
        </p:nvSpPr>
        <p:spPr>
          <a:xfrm>
            <a:off x="11725722" y="3440157"/>
            <a:ext cx="749935" cy="154645"/>
          </a:xfrm>
          <a:custGeom>
            <a:avLst/>
            <a:gdLst>
              <a:gd name="connsiteX0" fmla="*/ 0 w 2019300"/>
              <a:gd name="connsiteY0" fmla="*/ 198120 h 396240"/>
              <a:gd name="connsiteX1" fmla="*/ 960120 w 2019300"/>
              <a:gd name="connsiteY1" fmla="*/ 0 h 396240"/>
              <a:gd name="connsiteX2" fmla="*/ 2019300 w 2019300"/>
              <a:gd name="connsiteY2" fmla="*/ 129540 h 396240"/>
              <a:gd name="connsiteX3" fmla="*/ 1135380 w 2019300"/>
              <a:gd name="connsiteY3" fmla="*/ 396240 h 396240"/>
              <a:gd name="connsiteX4" fmla="*/ 0 w 2019300"/>
              <a:gd name="connsiteY4" fmla="*/ 198120 h 396240"/>
              <a:gd name="connsiteX0" fmla="*/ 0 w 2019300"/>
              <a:gd name="connsiteY0" fmla="*/ 198120 h 386715"/>
              <a:gd name="connsiteX1" fmla="*/ 960120 w 2019300"/>
              <a:gd name="connsiteY1" fmla="*/ 0 h 386715"/>
              <a:gd name="connsiteX2" fmla="*/ 2019300 w 2019300"/>
              <a:gd name="connsiteY2" fmla="*/ 129540 h 386715"/>
              <a:gd name="connsiteX3" fmla="*/ 1148080 w 2019300"/>
              <a:gd name="connsiteY3" fmla="*/ 386715 h 386715"/>
              <a:gd name="connsiteX4" fmla="*/ 0 w 2019300"/>
              <a:gd name="connsiteY4" fmla="*/ 198120 h 386715"/>
              <a:gd name="connsiteX0" fmla="*/ 0 w 2019300"/>
              <a:gd name="connsiteY0" fmla="*/ 233045 h 421640"/>
              <a:gd name="connsiteX1" fmla="*/ 969645 w 2019300"/>
              <a:gd name="connsiteY1" fmla="*/ 0 h 421640"/>
              <a:gd name="connsiteX2" fmla="*/ 2019300 w 2019300"/>
              <a:gd name="connsiteY2" fmla="*/ 164465 h 421640"/>
              <a:gd name="connsiteX3" fmla="*/ 1148080 w 2019300"/>
              <a:gd name="connsiteY3" fmla="*/ 421640 h 421640"/>
              <a:gd name="connsiteX4" fmla="*/ 0 w 2019300"/>
              <a:gd name="connsiteY4" fmla="*/ 233045 h 421640"/>
              <a:gd name="connsiteX0" fmla="*/ 0 w 2044700"/>
              <a:gd name="connsiteY0" fmla="*/ 233045 h 421640"/>
              <a:gd name="connsiteX1" fmla="*/ 969645 w 2044700"/>
              <a:gd name="connsiteY1" fmla="*/ 0 h 421640"/>
              <a:gd name="connsiteX2" fmla="*/ 2044700 w 2044700"/>
              <a:gd name="connsiteY2" fmla="*/ 151765 h 421640"/>
              <a:gd name="connsiteX3" fmla="*/ 1148080 w 2044700"/>
              <a:gd name="connsiteY3" fmla="*/ 421640 h 421640"/>
              <a:gd name="connsiteX4" fmla="*/ 0 w 2044700"/>
              <a:gd name="connsiteY4" fmla="*/ 233045 h 42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421640">
                <a:moveTo>
                  <a:pt x="0" y="233045"/>
                </a:moveTo>
                <a:lnTo>
                  <a:pt x="969645" y="0"/>
                </a:lnTo>
                <a:lnTo>
                  <a:pt x="2044700" y="151765"/>
                </a:lnTo>
                <a:lnTo>
                  <a:pt x="1148080" y="421640"/>
                </a:lnTo>
                <a:lnTo>
                  <a:pt x="0" y="23304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461DF96-9D1A-4034-B714-5C9994CFF47E}"/>
              </a:ext>
            </a:extLst>
          </p:cNvPr>
          <p:cNvSpPr/>
          <p:nvPr/>
        </p:nvSpPr>
        <p:spPr>
          <a:xfrm>
            <a:off x="12147269" y="3498848"/>
            <a:ext cx="326990" cy="670749"/>
          </a:xfrm>
          <a:custGeom>
            <a:avLst/>
            <a:gdLst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91540 w 891540"/>
              <a:gd name="connsiteY2" fmla="*/ 136398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  <a:gd name="connsiteX0" fmla="*/ 0 w 891540"/>
              <a:gd name="connsiteY0" fmla="*/ 259080 h 1828800"/>
              <a:gd name="connsiteX1" fmla="*/ 891540 w 891540"/>
              <a:gd name="connsiteY1" fmla="*/ 0 h 1828800"/>
              <a:gd name="connsiteX2" fmla="*/ 875665 w 891540"/>
              <a:gd name="connsiteY2" fmla="*/ 1332230 h 1828800"/>
              <a:gd name="connsiteX3" fmla="*/ 22860 w 891540"/>
              <a:gd name="connsiteY3" fmla="*/ 1828800 h 1828800"/>
              <a:gd name="connsiteX4" fmla="*/ 0 w 891540"/>
              <a:gd name="connsiteY4" fmla="*/ 25908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1828800">
                <a:moveTo>
                  <a:pt x="0" y="259080"/>
                </a:moveTo>
                <a:lnTo>
                  <a:pt x="891540" y="0"/>
                </a:lnTo>
                <a:lnTo>
                  <a:pt x="875665" y="1332230"/>
                </a:lnTo>
                <a:lnTo>
                  <a:pt x="22860" y="1828800"/>
                </a:lnTo>
                <a:lnTo>
                  <a:pt x="0" y="25908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C33DEBAA-D8E8-4D97-9F55-7751B99A171B}"/>
              </a:ext>
            </a:extLst>
          </p:cNvPr>
          <p:cNvCxnSpPr>
            <a:cxnSpLocks/>
          </p:cNvCxnSpPr>
          <p:nvPr/>
        </p:nvCxnSpPr>
        <p:spPr>
          <a:xfrm flipH="1">
            <a:off x="11146971" y="3830751"/>
            <a:ext cx="801877" cy="2462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4A68378-13E4-47AF-B006-DF203A12EFAA}"/>
              </a:ext>
            </a:extLst>
          </p:cNvPr>
          <p:cNvCxnSpPr>
            <a:cxnSpLocks/>
          </p:cNvCxnSpPr>
          <p:nvPr/>
        </p:nvCxnSpPr>
        <p:spPr>
          <a:xfrm>
            <a:off x="12317072" y="3829855"/>
            <a:ext cx="840128" cy="165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AE6D1CE6-C4F7-4470-9D13-FF1F3D33728B}"/>
              </a:ext>
            </a:extLst>
          </p:cNvPr>
          <p:cNvCxnSpPr>
            <a:cxnSpLocks/>
          </p:cNvCxnSpPr>
          <p:nvPr/>
        </p:nvCxnSpPr>
        <p:spPr>
          <a:xfrm flipV="1">
            <a:off x="12112573" y="2743200"/>
            <a:ext cx="0" cy="779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356C4C9-6952-4C14-87B2-C29BB0981F1C}"/>
              </a:ext>
            </a:extLst>
          </p:cNvPr>
          <p:cNvCxnSpPr>
            <a:cxnSpLocks/>
          </p:cNvCxnSpPr>
          <p:nvPr/>
        </p:nvCxnSpPr>
        <p:spPr>
          <a:xfrm flipV="1">
            <a:off x="2900363" y="3740151"/>
            <a:ext cx="687387" cy="5079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7D3C73B-F225-435B-9BD4-98B499C3C987}"/>
              </a:ext>
            </a:extLst>
          </p:cNvPr>
          <p:cNvCxnSpPr>
            <a:cxnSpLocks/>
          </p:cNvCxnSpPr>
          <p:nvPr/>
        </p:nvCxnSpPr>
        <p:spPr>
          <a:xfrm flipH="1">
            <a:off x="8226901" y="3317764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0A39BD2-230A-477D-A9C3-85EF2B0DD0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667096">
            <a:off x="604128" y="7297502"/>
            <a:ext cx="11537553" cy="4667250"/>
          </a:xfrm>
          <a:prstGeom prst="rect">
            <a:avLst/>
          </a:prstGeom>
        </p:spPr>
      </p:pic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7F06BB0-48C6-44AF-9543-59713665F2B0}"/>
              </a:ext>
            </a:extLst>
          </p:cNvPr>
          <p:cNvCxnSpPr>
            <a:cxnSpLocks/>
          </p:cNvCxnSpPr>
          <p:nvPr/>
        </p:nvCxnSpPr>
        <p:spPr>
          <a:xfrm flipH="1">
            <a:off x="3573780" y="3315473"/>
            <a:ext cx="850583" cy="261165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76E4BD-C926-4784-A88A-937BD9B054BC}"/>
              </a:ext>
            </a:extLst>
          </p:cNvPr>
          <p:cNvCxnSpPr>
            <a:cxnSpLocks/>
          </p:cNvCxnSpPr>
          <p:nvPr/>
        </p:nvCxnSpPr>
        <p:spPr>
          <a:xfrm flipV="1">
            <a:off x="2888745" y="2225040"/>
            <a:ext cx="0" cy="2354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8754EAD-B6DE-4DD3-9AD0-E46D8CE90353}"/>
              </a:ext>
            </a:extLst>
          </p:cNvPr>
          <p:cNvCxnSpPr>
            <a:cxnSpLocks/>
          </p:cNvCxnSpPr>
          <p:nvPr/>
        </p:nvCxnSpPr>
        <p:spPr>
          <a:xfrm>
            <a:off x="1813560" y="3589020"/>
            <a:ext cx="2987040" cy="5867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7CDB86-236A-49B0-8E40-EB6C67580DE1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895600" y="2580800"/>
            <a:ext cx="700085" cy="121015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F592101-940C-4C88-9767-7DA873DE23F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75754" y="3806828"/>
            <a:ext cx="2419669" cy="277019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513A2D3-0FD0-4D22-B389-1B36D0E4B1F7}"/>
              </a:ext>
            </a:extLst>
          </p:cNvPr>
          <p:cNvSpPr/>
          <p:nvPr/>
        </p:nvSpPr>
        <p:spPr>
          <a:xfrm>
            <a:off x="3574732" y="2590802"/>
            <a:ext cx="1724025" cy="1485900"/>
          </a:xfrm>
          <a:custGeom>
            <a:avLst/>
            <a:gdLst>
              <a:gd name="connsiteX0" fmla="*/ 0 w 1724025"/>
              <a:gd name="connsiteY0" fmla="*/ 0 h 1476375"/>
              <a:gd name="connsiteX1" fmla="*/ 0 w 1724025"/>
              <a:gd name="connsiteY1" fmla="*/ 1166812 h 1476375"/>
              <a:gd name="connsiteX2" fmla="*/ 1638300 w 1724025"/>
              <a:gd name="connsiteY2" fmla="*/ 1476375 h 1476375"/>
              <a:gd name="connsiteX3" fmla="*/ 1724025 w 1724025"/>
              <a:gd name="connsiteY3" fmla="*/ 147637 h 1476375"/>
              <a:gd name="connsiteX4" fmla="*/ 0 w 1724025"/>
              <a:gd name="connsiteY4" fmla="*/ 0 h 1476375"/>
              <a:gd name="connsiteX0" fmla="*/ 0 w 1724025"/>
              <a:gd name="connsiteY0" fmla="*/ 0 h 1485900"/>
              <a:gd name="connsiteX1" fmla="*/ 0 w 1724025"/>
              <a:gd name="connsiteY1" fmla="*/ 1166812 h 1485900"/>
              <a:gd name="connsiteX2" fmla="*/ 1719263 w 1724025"/>
              <a:gd name="connsiteY2" fmla="*/ 1485900 h 1485900"/>
              <a:gd name="connsiteX3" fmla="*/ 1724025 w 1724025"/>
              <a:gd name="connsiteY3" fmla="*/ 147637 h 1485900"/>
              <a:gd name="connsiteX4" fmla="*/ 0 w 1724025"/>
              <a:gd name="connsiteY4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025" h="1485900">
                <a:moveTo>
                  <a:pt x="0" y="0"/>
                </a:moveTo>
                <a:lnTo>
                  <a:pt x="0" y="1166812"/>
                </a:lnTo>
                <a:lnTo>
                  <a:pt x="1719263" y="1485900"/>
                </a:lnTo>
                <a:cubicBezTo>
                  <a:pt x="1720850" y="1039812"/>
                  <a:pt x="1722438" y="593725"/>
                  <a:pt x="1724025" y="14763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5AF73D7-9CB7-4AE9-93AB-069C9DF7170F}"/>
              </a:ext>
            </a:extLst>
          </p:cNvPr>
          <p:cNvSpPr/>
          <p:nvPr/>
        </p:nvSpPr>
        <p:spPr>
          <a:xfrm>
            <a:off x="3213735" y="3747136"/>
            <a:ext cx="2076449" cy="328613"/>
          </a:xfrm>
          <a:custGeom>
            <a:avLst/>
            <a:gdLst>
              <a:gd name="connsiteX0" fmla="*/ 0 w 1995487"/>
              <a:gd name="connsiteY0" fmla="*/ 38100 h 319088"/>
              <a:gd name="connsiteX1" fmla="*/ 723900 w 1995487"/>
              <a:gd name="connsiteY1" fmla="*/ 185738 h 319088"/>
              <a:gd name="connsiteX2" fmla="*/ 1995487 w 1995487"/>
              <a:gd name="connsiteY2" fmla="*/ 319088 h 319088"/>
              <a:gd name="connsiteX3" fmla="*/ 357187 w 1995487"/>
              <a:gd name="connsiteY3" fmla="*/ 0 h 319088"/>
              <a:gd name="connsiteX4" fmla="*/ 0 w 1995487"/>
              <a:gd name="connsiteY4" fmla="*/ 38100 h 319088"/>
              <a:gd name="connsiteX0" fmla="*/ 0 w 2071687"/>
              <a:gd name="connsiteY0" fmla="*/ 38100 h 333375"/>
              <a:gd name="connsiteX1" fmla="*/ 723900 w 2071687"/>
              <a:gd name="connsiteY1" fmla="*/ 185738 h 333375"/>
              <a:gd name="connsiteX2" fmla="*/ 2071687 w 2071687"/>
              <a:gd name="connsiteY2" fmla="*/ 333375 h 333375"/>
              <a:gd name="connsiteX3" fmla="*/ 357187 w 2071687"/>
              <a:gd name="connsiteY3" fmla="*/ 0 h 333375"/>
              <a:gd name="connsiteX4" fmla="*/ 0 w 2071687"/>
              <a:gd name="connsiteY4" fmla="*/ 38100 h 333375"/>
              <a:gd name="connsiteX0" fmla="*/ 0 w 2076449"/>
              <a:gd name="connsiteY0" fmla="*/ 38100 h 328613"/>
              <a:gd name="connsiteX1" fmla="*/ 723900 w 2076449"/>
              <a:gd name="connsiteY1" fmla="*/ 185738 h 328613"/>
              <a:gd name="connsiteX2" fmla="*/ 2076449 w 2076449"/>
              <a:gd name="connsiteY2" fmla="*/ 328613 h 328613"/>
              <a:gd name="connsiteX3" fmla="*/ 357187 w 2076449"/>
              <a:gd name="connsiteY3" fmla="*/ 0 h 328613"/>
              <a:gd name="connsiteX4" fmla="*/ 0 w 2076449"/>
              <a:gd name="connsiteY4" fmla="*/ 3810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49" h="328613">
                <a:moveTo>
                  <a:pt x="0" y="38100"/>
                </a:moveTo>
                <a:lnTo>
                  <a:pt x="723900" y="185738"/>
                </a:lnTo>
                <a:lnTo>
                  <a:pt x="2076449" y="328613"/>
                </a:lnTo>
                <a:lnTo>
                  <a:pt x="357187" y="0"/>
                </a:lnTo>
                <a:lnTo>
                  <a:pt x="0" y="381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4D5EBD0-135A-4FD5-86E9-2FF5A94E6AF2}"/>
              </a:ext>
            </a:extLst>
          </p:cNvPr>
          <p:cNvSpPr/>
          <p:nvPr/>
        </p:nvSpPr>
        <p:spPr>
          <a:xfrm>
            <a:off x="3221848" y="2598422"/>
            <a:ext cx="357646" cy="1181100"/>
          </a:xfrm>
          <a:custGeom>
            <a:avLst/>
            <a:gdLst>
              <a:gd name="connsiteX0" fmla="*/ 4762 w 371475"/>
              <a:gd name="connsiteY0" fmla="*/ 628650 h 1190625"/>
              <a:gd name="connsiteX1" fmla="*/ 371475 w 371475"/>
              <a:gd name="connsiteY1" fmla="*/ 0 h 1190625"/>
              <a:gd name="connsiteX2" fmla="*/ 357187 w 371475"/>
              <a:gd name="connsiteY2" fmla="*/ 1147762 h 1190625"/>
              <a:gd name="connsiteX3" fmla="*/ 0 w 371475"/>
              <a:gd name="connsiteY3" fmla="*/ 1190625 h 1190625"/>
              <a:gd name="connsiteX4" fmla="*/ 4762 w 371475"/>
              <a:gd name="connsiteY4" fmla="*/ 628650 h 1190625"/>
              <a:gd name="connsiteX0" fmla="*/ 4762 w 357187"/>
              <a:gd name="connsiteY0" fmla="*/ 619125 h 1181100"/>
              <a:gd name="connsiteX1" fmla="*/ 354807 w 357187"/>
              <a:gd name="connsiteY1" fmla="*/ 0 h 1181100"/>
              <a:gd name="connsiteX2" fmla="*/ 357187 w 357187"/>
              <a:gd name="connsiteY2" fmla="*/ 1138237 h 1181100"/>
              <a:gd name="connsiteX3" fmla="*/ 0 w 357187"/>
              <a:gd name="connsiteY3" fmla="*/ 1181100 h 1181100"/>
              <a:gd name="connsiteX4" fmla="*/ 4762 w 357187"/>
              <a:gd name="connsiteY4" fmla="*/ 619125 h 1181100"/>
              <a:gd name="connsiteX0" fmla="*/ 458 w 357646"/>
              <a:gd name="connsiteY0" fmla="*/ 631032 h 1181100"/>
              <a:gd name="connsiteX1" fmla="*/ 355266 w 357646"/>
              <a:gd name="connsiteY1" fmla="*/ 0 h 1181100"/>
              <a:gd name="connsiteX2" fmla="*/ 357646 w 357646"/>
              <a:gd name="connsiteY2" fmla="*/ 1138237 h 1181100"/>
              <a:gd name="connsiteX3" fmla="*/ 459 w 357646"/>
              <a:gd name="connsiteY3" fmla="*/ 1181100 h 1181100"/>
              <a:gd name="connsiteX4" fmla="*/ 458 w 357646"/>
              <a:gd name="connsiteY4" fmla="*/ 631032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46" h="1181100">
                <a:moveTo>
                  <a:pt x="458" y="631032"/>
                </a:moveTo>
                <a:lnTo>
                  <a:pt x="355266" y="0"/>
                </a:lnTo>
                <a:cubicBezTo>
                  <a:pt x="356059" y="379412"/>
                  <a:pt x="356853" y="758825"/>
                  <a:pt x="357646" y="1138237"/>
                </a:cubicBezTo>
                <a:lnTo>
                  <a:pt x="459" y="1181100"/>
                </a:lnTo>
                <a:cubicBezTo>
                  <a:pt x="2046" y="1000125"/>
                  <a:pt x="-1129" y="831057"/>
                  <a:pt x="458" y="631032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315C85B-A468-463B-BD58-48FB1ACD2544}"/>
              </a:ext>
            </a:extLst>
          </p:cNvPr>
          <p:cNvSpPr/>
          <p:nvPr/>
        </p:nvSpPr>
        <p:spPr>
          <a:xfrm>
            <a:off x="3218496" y="3231835"/>
            <a:ext cx="719138" cy="700087"/>
          </a:xfrm>
          <a:custGeom>
            <a:avLst/>
            <a:gdLst>
              <a:gd name="connsiteX0" fmla="*/ 0 w 719138"/>
              <a:gd name="connsiteY0" fmla="*/ 0 h 700087"/>
              <a:gd name="connsiteX1" fmla="*/ 719138 w 719138"/>
              <a:gd name="connsiteY1" fmla="*/ 100012 h 700087"/>
              <a:gd name="connsiteX2" fmla="*/ 719138 w 719138"/>
              <a:gd name="connsiteY2" fmla="*/ 700087 h 700087"/>
              <a:gd name="connsiteX3" fmla="*/ 0 w 719138"/>
              <a:gd name="connsiteY3" fmla="*/ 557212 h 700087"/>
              <a:gd name="connsiteX4" fmla="*/ 0 w 719138"/>
              <a:gd name="connsiteY4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00087">
                <a:moveTo>
                  <a:pt x="0" y="0"/>
                </a:moveTo>
                <a:lnTo>
                  <a:pt x="719138" y="100012"/>
                </a:lnTo>
                <a:lnTo>
                  <a:pt x="719138" y="700087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67E921B-DE8E-41F4-B909-08097A57790D}"/>
              </a:ext>
            </a:extLst>
          </p:cNvPr>
          <p:cNvSpPr/>
          <p:nvPr/>
        </p:nvSpPr>
        <p:spPr>
          <a:xfrm>
            <a:off x="3219448" y="2580800"/>
            <a:ext cx="2088356" cy="752475"/>
          </a:xfrm>
          <a:custGeom>
            <a:avLst/>
            <a:gdLst>
              <a:gd name="connsiteX0" fmla="*/ 0 w 2076450"/>
              <a:gd name="connsiteY0" fmla="*/ 642938 h 752475"/>
              <a:gd name="connsiteX1" fmla="*/ 704850 w 2076450"/>
              <a:gd name="connsiteY1" fmla="*/ 752475 h 752475"/>
              <a:gd name="connsiteX2" fmla="*/ 2076450 w 2076450"/>
              <a:gd name="connsiteY2" fmla="*/ 142875 h 752475"/>
              <a:gd name="connsiteX3" fmla="*/ 361950 w 2076450"/>
              <a:gd name="connsiteY3" fmla="*/ 0 h 752475"/>
              <a:gd name="connsiteX4" fmla="*/ 0 w 2076450"/>
              <a:gd name="connsiteY4" fmla="*/ 642938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90737"/>
              <a:gd name="connsiteY0" fmla="*/ 650082 h 752475"/>
              <a:gd name="connsiteX1" fmla="*/ 719137 w 2090737"/>
              <a:gd name="connsiteY1" fmla="*/ 752475 h 752475"/>
              <a:gd name="connsiteX2" fmla="*/ 2090737 w 2090737"/>
              <a:gd name="connsiteY2" fmla="*/ 142875 h 752475"/>
              <a:gd name="connsiteX3" fmla="*/ 376237 w 2090737"/>
              <a:gd name="connsiteY3" fmla="*/ 0 h 752475"/>
              <a:gd name="connsiteX4" fmla="*/ 0 w 2090737"/>
              <a:gd name="connsiteY4" fmla="*/ 650082 h 752475"/>
              <a:gd name="connsiteX0" fmla="*/ 0 w 2088356"/>
              <a:gd name="connsiteY0" fmla="*/ 650082 h 752475"/>
              <a:gd name="connsiteX1" fmla="*/ 719137 w 2088356"/>
              <a:gd name="connsiteY1" fmla="*/ 752475 h 752475"/>
              <a:gd name="connsiteX2" fmla="*/ 2088356 w 2088356"/>
              <a:gd name="connsiteY2" fmla="*/ 157162 h 752475"/>
              <a:gd name="connsiteX3" fmla="*/ 376237 w 2088356"/>
              <a:gd name="connsiteY3" fmla="*/ 0 h 752475"/>
              <a:gd name="connsiteX4" fmla="*/ 0 w 2088356"/>
              <a:gd name="connsiteY4" fmla="*/ 650082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356" h="752475">
                <a:moveTo>
                  <a:pt x="0" y="650082"/>
                </a:moveTo>
                <a:lnTo>
                  <a:pt x="719137" y="752475"/>
                </a:lnTo>
                <a:lnTo>
                  <a:pt x="2088356" y="157162"/>
                </a:lnTo>
                <a:lnTo>
                  <a:pt x="376237" y="0"/>
                </a:lnTo>
                <a:lnTo>
                  <a:pt x="0" y="65008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E02054-63C5-4430-92E4-7E884E88107B}"/>
              </a:ext>
            </a:extLst>
          </p:cNvPr>
          <p:cNvSpPr/>
          <p:nvPr/>
        </p:nvSpPr>
        <p:spPr>
          <a:xfrm>
            <a:off x="3923364" y="2752728"/>
            <a:ext cx="1372059" cy="1331119"/>
          </a:xfrm>
          <a:custGeom>
            <a:avLst/>
            <a:gdLst>
              <a:gd name="connsiteX0" fmla="*/ 0 w 1366837"/>
              <a:gd name="connsiteY0" fmla="*/ 600075 h 1323975"/>
              <a:gd name="connsiteX1" fmla="*/ 4762 w 1366837"/>
              <a:gd name="connsiteY1" fmla="*/ 1181100 h 1323975"/>
              <a:gd name="connsiteX2" fmla="*/ 1285875 w 1366837"/>
              <a:gd name="connsiteY2" fmla="*/ 1323975 h 1323975"/>
              <a:gd name="connsiteX3" fmla="*/ 1366837 w 1366837"/>
              <a:gd name="connsiteY3" fmla="*/ 0 h 1323975"/>
              <a:gd name="connsiteX4" fmla="*/ 0 w 1366837"/>
              <a:gd name="connsiteY4" fmla="*/ 600075 h 1323975"/>
              <a:gd name="connsiteX0" fmla="*/ 459 w 1367296"/>
              <a:gd name="connsiteY0" fmla="*/ 600075 h 1323975"/>
              <a:gd name="connsiteX1" fmla="*/ 458 w 1367296"/>
              <a:gd name="connsiteY1" fmla="*/ 1183481 h 1323975"/>
              <a:gd name="connsiteX2" fmla="*/ 1286334 w 1367296"/>
              <a:gd name="connsiteY2" fmla="*/ 1323975 h 1323975"/>
              <a:gd name="connsiteX3" fmla="*/ 1367296 w 1367296"/>
              <a:gd name="connsiteY3" fmla="*/ 0 h 1323975"/>
              <a:gd name="connsiteX4" fmla="*/ 459 w 1367296"/>
              <a:gd name="connsiteY4" fmla="*/ 600075 h 1323975"/>
              <a:gd name="connsiteX0" fmla="*/ 459 w 1367296"/>
              <a:gd name="connsiteY0" fmla="*/ 600075 h 1326356"/>
              <a:gd name="connsiteX1" fmla="*/ 458 w 1367296"/>
              <a:gd name="connsiteY1" fmla="*/ 1183481 h 1326356"/>
              <a:gd name="connsiteX2" fmla="*/ 1272046 w 1367296"/>
              <a:gd name="connsiteY2" fmla="*/ 1326356 h 1326356"/>
              <a:gd name="connsiteX3" fmla="*/ 1367296 w 1367296"/>
              <a:gd name="connsiteY3" fmla="*/ 0 h 1326356"/>
              <a:gd name="connsiteX4" fmla="*/ 459 w 1367296"/>
              <a:gd name="connsiteY4" fmla="*/ 600075 h 1326356"/>
              <a:gd name="connsiteX0" fmla="*/ 459 w 1395871"/>
              <a:gd name="connsiteY0" fmla="*/ 600075 h 1340644"/>
              <a:gd name="connsiteX1" fmla="*/ 458 w 1395871"/>
              <a:gd name="connsiteY1" fmla="*/ 1183481 h 1340644"/>
              <a:gd name="connsiteX2" fmla="*/ 1395871 w 1395871"/>
              <a:gd name="connsiteY2" fmla="*/ 1340644 h 1340644"/>
              <a:gd name="connsiteX3" fmla="*/ 1367296 w 1395871"/>
              <a:gd name="connsiteY3" fmla="*/ 0 h 1340644"/>
              <a:gd name="connsiteX4" fmla="*/ 459 w 1395871"/>
              <a:gd name="connsiteY4" fmla="*/ 600075 h 1340644"/>
              <a:gd name="connsiteX0" fmla="*/ 459 w 1372059"/>
              <a:gd name="connsiteY0" fmla="*/ 600075 h 1331119"/>
              <a:gd name="connsiteX1" fmla="*/ 458 w 1372059"/>
              <a:gd name="connsiteY1" fmla="*/ 1183481 h 1331119"/>
              <a:gd name="connsiteX2" fmla="*/ 1372059 w 1372059"/>
              <a:gd name="connsiteY2" fmla="*/ 1331119 h 1331119"/>
              <a:gd name="connsiteX3" fmla="*/ 1367296 w 1372059"/>
              <a:gd name="connsiteY3" fmla="*/ 0 h 1331119"/>
              <a:gd name="connsiteX4" fmla="*/ 459 w 1372059"/>
              <a:gd name="connsiteY4" fmla="*/ 600075 h 13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059" h="1331119">
                <a:moveTo>
                  <a:pt x="459" y="600075"/>
                </a:moveTo>
                <a:cubicBezTo>
                  <a:pt x="2046" y="793750"/>
                  <a:pt x="-1129" y="989806"/>
                  <a:pt x="458" y="1183481"/>
                </a:cubicBezTo>
                <a:lnTo>
                  <a:pt x="1372059" y="1331119"/>
                </a:lnTo>
                <a:cubicBezTo>
                  <a:pt x="1370471" y="887413"/>
                  <a:pt x="1368884" y="443706"/>
                  <a:pt x="1367296" y="0"/>
                </a:cubicBezTo>
                <a:lnTo>
                  <a:pt x="459" y="600075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D422D1D-0102-49E8-AB68-C1794DAF0930}"/>
              </a:ext>
            </a:extLst>
          </p:cNvPr>
          <p:cNvGrpSpPr/>
          <p:nvPr/>
        </p:nvGrpSpPr>
        <p:grpSpPr>
          <a:xfrm>
            <a:off x="7869238" y="3135096"/>
            <a:ext cx="1308100" cy="817780"/>
            <a:chOff x="9206865" y="2978875"/>
            <a:chExt cx="1181735" cy="115274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A1DFA7F-270B-4FF7-BB0C-2E4696B52CB3}"/>
                </a:ext>
              </a:extLst>
            </p:cNvPr>
            <p:cNvSpPr/>
            <p:nvPr/>
          </p:nvSpPr>
          <p:spPr>
            <a:xfrm>
              <a:off x="9214939" y="2982913"/>
              <a:ext cx="563710" cy="942452"/>
            </a:xfrm>
            <a:custGeom>
              <a:avLst/>
              <a:gdLst>
                <a:gd name="connsiteX0" fmla="*/ 0 w 975360"/>
                <a:gd name="connsiteY0" fmla="*/ 220980 h 1630680"/>
                <a:gd name="connsiteX1" fmla="*/ 952500 w 975360"/>
                <a:gd name="connsiteY1" fmla="*/ 0 h 1630680"/>
                <a:gd name="connsiteX2" fmla="*/ 975360 w 975360"/>
                <a:gd name="connsiteY2" fmla="*/ 1249680 h 1630680"/>
                <a:gd name="connsiteX3" fmla="*/ 68580 w 975360"/>
                <a:gd name="connsiteY3" fmla="*/ 1630680 h 1630680"/>
                <a:gd name="connsiteX4" fmla="*/ 0 w 975360"/>
                <a:gd name="connsiteY4" fmla="*/ 2209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360" h="1630680">
                  <a:moveTo>
                    <a:pt x="0" y="220980"/>
                  </a:moveTo>
                  <a:lnTo>
                    <a:pt x="952500" y="0"/>
                  </a:lnTo>
                  <a:lnTo>
                    <a:pt x="975360" y="1249680"/>
                  </a:lnTo>
                  <a:lnTo>
                    <a:pt x="68580" y="1630680"/>
                  </a:lnTo>
                  <a:lnTo>
                    <a:pt x="0" y="2209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2A1615E-2656-46FE-801B-08D85B4CF4DA}"/>
                </a:ext>
              </a:extLst>
            </p:cNvPr>
            <p:cNvSpPr/>
            <p:nvPr/>
          </p:nvSpPr>
          <p:spPr>
            <a:xfrm>
              <a:off x="9763235" y="2982912"/>
              <a:ext cx="620961" cy="859144"/>
            </a:xfrm>
            <a:custGeom>
              <a:avLst/>
              <a:gdLst>
                <a:gd name="connsiteX0" fmla="*/ 0 w 1074420"/>
                <a:gd name="connsiteY0" fmla="*/ 0 h 1508760"/>
                <a:gd name="connsiteX1" fmla="*/ 30480 w 1074420"/>
                <a:gd name="connsiteY1" fmla="*/ 1249680 h 1508760"/>
                <a:gd name="connsiteX2" fmla="*/ 1043940 w 1074420"/>
                <a:gd name="connsiteY2" fmla="*/ 1508760 h 1508760"/>
                <a:gd name="connsiteX3" fmla="*/ 1074420 w 1074420"/>
                <a:gd name="connsiteY3" fmla="*/ 137160 h 1508760"/>
                <a:gd name="connsiteX4" fmla="*/ 0 w 1074420"/>
                <a:gd name="connsiteY4" fmla="*/ 0 h 1508760"/>
                <a:gd name="connsiteX0" fmla="*/ 0 w 1074420"/>
                <a:gd name="connsiteY0" fmla="*/ 0 h 1486535"/>
                <a:gd name="connsiteX1" fmla="*/ 30480 w 1074420"/>
                <a:gd name="connsiteY1" fmla="*/ 1249680 h 1486535"/>
                <a:gd name="connsiteX2" fmla="*/ 1069340 w 1074420"/>
                <a:gd name="connsiteY2" fmla="*/ 1486535 h 1486535"/>
                <a:gd name="connsiteX3" fmla="*/ 1074420 w 1074420"/>
                <a:gd name="connsiteY3" fmla="*/ 137160 h 1486535"/>
                <a:gd name="connsiteX4" fmla="*/ 0 w 1074420"/>
                <a:gd name="connsiteY4" fmla="*/ 0 h 148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420" h="1486535">
                  <a:moveTo>
                    <a:pt x="0" y="0"/>
                  </a:moveTo>
                  <a:lnTo>
                    <a:pt x="30480" y="1249680"/>
                  </a:lnTo>
                  <a:lnTo>
                    <a:pt x="1069340" y="1486535"/>
                  </a:lnTo>
                  <a:cubicBezTo>
                    <a:pt x="1071033" y="1036743"/>
                    <a:pt x="1072727" y="586952"/>
                    <a:pt x="1074420" y="1371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AE47431-BB62-483D-A826-45BB6D04BC32}"/>
                </a:ext>
              </a:extLst>
            </p:cNvPr>
            <p:cNvSpPr/>
            <p:nvPr/>
          </p:nvSpPr>
          <p:spPr>
            <a:xfrm>
              <a:off x="9259163" y="3705900"/>
              <a:ext cx="1118611" cy="425351"/>
            </a:xfrm>
            <a:custGeom>
              <a:avLst/>
              <a:gdLst>
                <a:gd name="connsiteX0" fmla="*/ 0 w 1935480"/>
                <a:gd name="connsiteY0" fmla="*/ 3581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58140 h 701040"/>
                <a:gd name="connsiteX0" fmla="*/ 0 w 1935480"/>
                <a:gd name="connsiteY0" fmla="*/ 370840 h 701040"/>
                <a:gd name="connsiteX1" fmla="*/ 899160 w 1935480"/>
                <a:gd name="connsiteY1" fmla="*/ 0 h 701040"/>
                <a:gd name="connsiteX2" fmla="*/ 1935480 w 1935480"/>
                <a:gd name="connsiteY2" fmla="*/ 228600 h 701040"/>
                <a:gd name="connsiteX3" fmla="*/ 1074420 w 1935480"/>
                <a:gd name="connsiteY3" fmla="*/ 701040 h 701040"/>
                <a:gd name="connsiteX4" fmla="*/ 0 w 1935480"/>
                <a:gd name="connsiteY4" fmla="*/ 370840 h 701040"/>
                <a:gd name="connsiteX0" fmla="*/ 0 w 1935480"/>
                <a:gd name="connsiteY0" fmla="*/ 370840 h 735965"/>
                <a:gd name="connsiteX1" fmla="*/ 899160 w 1935480"/>
                <a:gd name="connsiteY1" fmla="*/ 0 h 735965"/>
                <a:gd name="connsiteX2" fmla="*/ 1935480 w 1935480"/>
                <a:gd name="connsiteY2" fmla="*/ 228600 h 735965"/>
                <a:gd name="connsiteX3" fmla="*/ 1077595 w 1935480"/>
                <a:gd name="connsiteY3" fmla="*/ 735965 h 735965"/>
                <a:gd name="connsiteX4" fmla="*/ 0 w 1935480"/>
                <a:gd name="connsiteY4" fmla="*/ 370840 h 73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0" h="735965">
                  <a:moveTo>
                    <a:pt x="0" y="370840"/>
                  </a:moveTo>
                  <a:lnTo>
                    <a:pt x="899160" y="0"/>
                  </a:lnTo>
                  <a:lnTo>
                    <a:pt x="1935480" y="228600"/>
                  </a:lnTo>
                  <a:lnTo>
                    <a:pt x="1077595" y="735965"/>
                  </a:lnTo>
                  <a:lnTo>
                    <a:pt x="0" y="37084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3170630-69AE-40A9-AB08-A5F5510436F1}"/>
                </a:ext>
              </a:extLst>
            </p:cNvPr>
            <p:cNvSpPr/>
            <p:nvPr/>
          </p:nvSpPr>
          <p:spPr>
            <a:xfrm>
              <a:off x="9216591" y="3114298"/>
              <a:ext cx="669405" cy="1017320"/>
            </a:xfrm>
            <a:custGeom>
              <a:avLst/>
              <a:gdLst>
                <a:gd name="connsiteX0" fmla="*/ 0 w 1158240"/>
                <a:gd name="connsiteY0" fmla="*/ 0 h 1760220"/>
                <a:gd name="connsiteX1" fmla="*/ 1135380 w 1158240"/>
                <a:gd name="connsiteY1" fmla="*/ 182880 h 1760220"/>
                <a:gd name="connsiteX2" fmla="*/ 1158240 w 1158240"/>
                <a:gd name="connsiteY2" fmla="*/ 1760220 h 1760220"/>
                <a:gd name="connsiteX3" fmla="*/ 68580 w 1158240"/>
                <a:gd name="connsiteY3" fmla="*/ 1394460 h 1760220"/>
                <a:gd name="connsiteX4" fmla="*/ 0 w 1158240"/>
                <a:gd name="connsiteY4" fmla="*/ 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40" h="1760220">
                  <a:moveTo>
                    <a:pt x="0" y="0"/>
                  </a:moveTo>
                  <a:lnTo>
                    <a:pt x="1135380" y="182880"/>
                  </a:lnTo>
                  <a:lnTo>
                    <a:pt x="1158240" y="1760220"/>
                  </a:lnTo>
                  <a:lnTo>
                    <a:pt x="68580" y="1394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DEDF07E-26A3-47E3-B2FA-04E4C282DD1A}"/>
                </a:ext>
              </a:extLst>
            </p:cNvPr>
            <p:cNvSpPr/>
            <p:nvPr/>
          </p:nvSpPr>
          <p:spPr>
            <a:xfrm>
              <a:off x="9206865" y="2978875"/>
              <a:ext cx="1181735" cy="243687"/>
            </a:xfrm>
            <a:custGeom>
              <a:avLst/>
              <a:gdLst>
                <a:gd name="connsiteX0" fmla="*/ 0 w 2019300"/>
                <a:gd name="connsiteY0" fmla="*/ 198120 h 396240"/>
                <a:gd name="connsiteX1" fmla="*/ 960120 w 2019300"/>
                <a:gd name="connsiteY1" fmla="*/ 0 h 396240"/>
                <a:gd name="connsiteX2" fmla="*/ 2019300 w 2019300"/>
                <a:gd name="connsiteY2" fmla="*/ 129540 h 396240"/>
                <a:gd name="connsiteX3" fmla="*/ 1135380 w 2019300"/>
                <a:gd name="connsiteY3" fmla="*/ 396240 h 396240"/>
                <a:gd name="connsiteX4" fmla="*/ 0 w 2019300"/>
                <a:gd name="connsiteY4" fmla="*/ 198120 h 396240"/>
                <a:gd name="connsiteX0" fmla="*/ 0 w 2019300"/>
                <a:gd name="connsiteY0" fmla="*/ 198120 h 386715"/>
                <a:gd name="connsiteX1" fmla="*/ 960120 w 2019300"/>
                <a:gd name="connsiteY1" fmla="*/ 0 h 386715"/>
                <a:gd name="connsiteX2" fmla="*/ 2019300 w 2019300"/>
                <a:gd name="connsiteY2" fmla="*/ 129540 h 386715"/>
                <a:gd name="connsiteX3" fmla="*/ 1148080 w 2019300"/>
                <a:gd name="connsiteY3" fmla="*/ 386715 h 386715"/>
                <a:gd name="connsiteX4" fmla="*/ 0 w 2019300"/>
                <a:gd name="connsiteY4" fmla="*/ 198120 h 386715"/>
                <a:gd name="connsiteX0" fmla="*/ 0 w 2019300"/>
                <a:gd name="connsiteY0" fmla="*/ 233045 h 421640"/>
                <a:gd name="connsiteX1" fmla="*/ 969645 w 2019300"/>
                <a:gd name="connsiteY1" fmla="*/ 0 h 421640"/>
                <a:gd name="connsiteX2" fmla="*/ 2019300 w 2019300"/>
                <a:gd name="connsiteY2" fmla="*/ 164465 h 421640"/>
                <a:gd name="connsiteX3" fmla="*/ 1148080 w 2019300"/>
                <a:gd name="connsiteY3" fmla="*/ 421640 h 421640"/>
                <a:gd name="connsiteX4" fmla="*/ 0 w 2019300"/>
                <a:gd name="connsiteY4" fmla="*/ 233045 h 421640"/>
                <a:gd name="connsiteX0" fmla="*/ 0 w 2044700"/>
                <a:gd name="connsiteY0" fmla="*/ 233045 h 421640"/>
                <a:gd name="connsiteX1" fmla="*/ 969645 w 2044700"/>
                <a:gd name="connsiteY1" fmla="*/ 0 h 421640"/>
                <a:gd name="connsiteX2" fmla="*/ 2044700 w 2044700"/>
                <a:gd name="connsiteY2" fmla="*/ 151765 h 421640"/>
                <a:gd name="connsiteX3" fmla="*/ 1148080 w 2044700"/>
                <a:gd name="connsiteY3" fmla="*/ 421640 h 421640"/>
                <a:gd name="connsiteX4" fmla="*/ 0 w 2044700"/>
                <a:gd name="connsiteY4" fmla="*/ 233045 h 42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700" h="421640">
                  <a:moveTo>
                    <a:pt x="0" y="233045"/>
                  </a:moveTo>
                  <a:lnTo>
                    <a:pt x="969645" y="0"/>
                  </a:lnTo>
                  <a:lnTo>
                    <a:pt x="2044700" y="151765"/>
                  </a:lnTo>
                  <a:lnTo>
                    <a:pt x="1148080" y="421640"/>
                  </a:lnTo>
                  <a:lnTo>
                    <a:pt x="0" y="23304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147BCA3-831B-4C6A-B43C-4C3229C5D85E}"/>
                </a:ext>
              </a:extLst>
            </p:cNvPr>
            <p:cNvSpPr/>
            <p:nvPr/>
          </p:nvSpPr>
          <p:spPr>
            <a:xfrm>
              <a:off x="9871134" y="3071360"/>
              <a:ext cx="515266" cy="1056956"/>
            </a:xfrm>
            <a:custGeom>
              <a:avLst/>
              <a:gdLst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91540 w 891540"/>
                <a:gd name="connsiteY2" fmla="*/ 136398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  <a:gd name="connsiteX0" fmla="*/ 0 w 891540"/>
                <a:gd name="connsiteY0" fmla="*/ 259080 h 1828800"/>
                <a:gd name="connsiteX1" fmla="*/ 891540 w 891540"/>
                <a:gd name="connsiteY1" fmla="*/ 0 h 1828800"/>
                <a:gd name="connsiteX2" fmla="*/ 875665 w 891540"/>
                <a:gd name="connsiteY2" fmla="*/ 1332230 h 1828800"/>
                <a:gd name="connsiteX3" fmla="*/ 22860 w 891540"/>
                <a:gd name="connsiteY3" fmla="*/ 1828800 h 1828800"/>
                <a:gd name="connsiteX4" fmla="*/ 0 w 891540"/>
                <a:gd name="connsiteY4" fmla="*/ 25908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540" h="1828800">
                  <a:moveTo>
                    <a:pt x="0" y="259080"/>
                  </a:moveTo>
                  <a:lnTo>
                    <a:pt x="891540" y="0"/>
                  </a:lnTo>
                  <a:lnTo>
                    <a:pt x="875665" y="1332230"/>
                  </a:lnTo>
                  <a:lnTo>
                    <a:pt x="22860" y="182880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44DC919-570D-4B46-9B5F-3CAC7F729223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2878929" y="2752728"/>
            <a:ext cx="2411731" cy="105410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1117306-788D-4FA8-9253-E22FABE5BDCA}"/>
              </a:ext>
            </a:extLst>
          </p:cNvPr>
          <p:cNvCxnSpPr>
            <a:cxnSpLocks/>
          </p:cNvCxnSpPr>
          <p:nvPr/>
        </p:nvCxnSpPr>
        <p:spPr>
          <a:xfrm flipV="1">
            <a:off x="7532818" y="2730500"/>
            <a:ext cx="0" cy="1955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676E283-F668-41FC-BEEC-0C4E699947C1}"/>
              </a:ext>
            </a:extLst>
          </p:cNvPr>
          <p:cNvCxnSpPr>
            <a:cxnSpLocks/>
          </p:cNvCxnSpPr>
          <p:nvPr/>
        </p:nvCxnSpPr>
        <p:spPr>
          <a:xfrm>
            <a:off x="6457633" y="3590835"/>
            <a:ext cx="2216467" cy="4353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C95F0DB-584F-43D1-8FD9-77A0412FE865}"/>
              </a:ext>
            </a:extLst>
          </p:cNvPr>
          <p:cNvCxnSpPr>
            <a:cxnSpLocks/>
          </p:cNvCxnSpPr>
          <p:nvPr/>
        </p:nvCxnSpPr>
        <p:spPr>
          <a:xfrm flipH="1">
            <a:off x="1706880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/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AA86832-3F75-4D16-8722-037DE684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499" y="1964680"/>
                <a:ext cx="1135171" cy="461665"/>
              </a:xfrm>
              <a:prstGeom prst="rect">
                <a:avLst/>
              </a:prstGeom>
              <a:blipFill>
                <a:blip r:embed="rId3"/>
                <a:stretch>
                  <a:fillRect l="-4301" r="-376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/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93CB6F10-FB06-4CB3-95DD-0FA8B5B4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12" y="1663701"/>
                <a:ext cx="1754187" cy="794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13064A6E-B0AA-4AB5-B3F1-5231846BB34C}"/>
              </a:ext>
            </a:extLst>
          </p:cNvPr>
          <p:cNvSpPr/>
          <p:nvPr/>
        </p:nvSpPr>
        <p:spPr>
          <a:xfrm>
            <a:off x="3903645" y="2444750"/>
            <a:ext cx="360380" cy="8953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A58F3770-BC73-4787-B551-AF1866D1B93A}"/>
              </a:ext>
            </a:extLst>
          </p:cNvPr>
          <p:cNvSpPr/>
          <p:nvPr/>
        </p:nvSpPr>
        <p:spPr>
          <a:xfrm>
            <a:off x="5286375" y="2533650"/>
            <a:ext cx="488950" cy="2095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/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EA6B7F1-368A-48F5-8428-EAB8887D0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79" y="2028180"/>
                <a:ext cx="1135171" cy="461665"/>
              </a:xfrm>
              <a:prstGeom prst="rect">
                <a:avLst/>
              </a:prstGeom>
              <a:blipFill>
                <a:blip r:embed="rId5"/>
                <a:stretch>
                  <a:fillRect l="-4301" r="-3763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/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A34A27D4-723D-4319-AB64-5FAB3213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0" y="2028180"/>
                <a:ext cx="1754187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7B665A61-E551-4608-BB11-AFA878FA3E4B}"/>
              </a:ext>
            </a:extLst>
          </p:cNvPr>
          <p:cNvSpPr/>
          <p:nvPr/>
        </p:nvSpPr>
        <p:spPr>
          <a:xfrm>
            <a:off x="8583595" y="2505075"/>
            <a:ext cx="360380" cy="806450"/>
          </a:xfrm>
          <a:custGeom>
            <a:avLst/>
            <a:gdLst>
              <a:gd name="connsiteX0" fmla="*/ 23830 w 338155"/>
              <a:gd name="connsiteY0" fmla="*/ 838200 h 838200"/>
              <a:gd name="connsiteX1" fmla="*/ 23830 w 338155"/>
              <a:gd name="connsiteY1" fmla="*/ 409575 h 838200"/>
              <a:gd name="connsiteX2" fmla="*/ 271480 w 338155"/>
              <a:gd name="connsiteY2" fmla="*/ 209550 h 838200"/>
              <a:gd name="connsiteX3" fmla="*/ 338155 w 338155"/>
              <a:gd name="connsiteY3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55" h="838200">
                <a:moveTo>
                  <a:pt x="23830" y="838200"/>
                </a:moveTo>
                <a:cubicBezTo>
                  <a:pt x="3192" y="676275"/>
                  <a:pt x="-17445" y="514350"/>
                  <a:pt x="23830" y="409575"/>
                </a:cubicBezTo>
                <a:cubicBezTo>
                  <a:pt x="65105" y="304800"/>
                  <a:pt x="219093" y="277812"/>
                  <a:pt x="271480" y="209550"/>
                </a:cubicBezTo>
                <a:cubicBezTo>
                  <a:pt x="323867" y="141288"/>
                  <a:pt x="331011" y="70644"/>
                  <a:pt x="33815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: 形状 154">
            <a:extLst>
              <a:ext uri="{FF2B5EF4-FFF2-40B4-BE49-F238E27FC236}">
                <a16:creationId xmlns:a16="http://schemas.microsoft.com/office/drawing/2014/main" id="{8F6EE157-D568-40AA-92EB-0AA657E3015F}"/>
              </a:ext>
            </a:extLst>
          </p:cNvPr>
          <p:cNvSpPr/>
          <p:nvPr/>
        </p:nvSpPr>
        <p:spPr>
          <a:xfrm>
            <a:off x="9169400" y="2590800"/>
            <a:ext cx="774700" cy="60960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/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DD0201B-5DC7-46D4-95DA-BD0869FC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4599" y="2195513"/>
                <a:ext cx="1135171" cy="461665"/>
              </a:xfrm>
              <a:prstGeom prst="rect">
                <a:avLst/>
              </a:prstGeom>
              <a:blipFill>
                <a:blip r:embed="rId7"/>
                <a:stretch>
                  <a:fillRect l="-1075" r="-2151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/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(1,1,−1)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EB8B978-7097-4295-A088-0F0BBAF0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362" y="2195513"/>
                <a:ext cx="1754187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62463C6F-4798-4DA8-B6EE-CAB2DB1797EC}"/>
              </a:ext>
            </a:extLst>
          </p:cNvPr>
          <p:cNvSpPr/>
          <p:nvPr/>
        </p:nvSpPr>
        <p:spPr>
          <a:xfrm>
            <a:off x="12477750" y="2800350"/>
            <a:ext cx="2006600" cy="692150"/>
          </a:xfrm>
          <a:custGeom>
            <a:avLst/>
            <a:gdLst>
              <a:gd name="connsiteX0" fmla="*/ 0 w 488950"/>
              <a:gd name="connsiteY0" fmla="*/ 209550 h 209550"/>
              <a:gd name="connsiteX1" fmla="*/ 400050 w 488950"/>
              <a:gd name="connsiteY1" fmla="*/ 152400 h 209550"/>
              <a:gd name="connsiteX2" fmla="*/ 488950 w 48895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" h="209550">
                <a:moveTo>
                  <a:pt x="0" y="209550"/>
                </a:moveTo>
                <a:cubicBezTo>
                  <a:pt x="159279" y="198437"/>
                  <a:pt x="318558" y="187325"/>
                  <a:pt x="400050" y="152400"/>
                </a:cubicBezTo>
                <a:cubicBezTo>
                  <a:pt x="481542" y="117475"/>
                  <a:pt x="485246" y="58737"/>
                  <a:pt x="48895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A8D3FDB4-CA29-405F-9000-AE06EAF348FD}"/>
              </a:ext>
            </a:extLst>
          </p:cNvPr>
          <p:cNvSpPr/>
          <p:nvPr/>
        </p:nvSpPr>
        <p:spPr>
          <a:xfrm>
            <a:off x="12147550" y="2740025"/>
            <a:ext cx="1057275" cy="847725"/>
          </a:xfrm>
          <a:custGeom>
            <a:avLst/>
            <a:gdLst>
              <a:gd name="connsiteX0" fmla="*/ 0 w 1057275"/>
              <a:gd name="connsiteY0" fmla="*/ 847725 h 847725"/>
              <a:gd name="connsiteX1" fmla="*/ 323850 w 1057275"/>
              <a:gd name="connsiteY1" fmla="*/ 438150 h 847725"/>
              <a:gd name="connsiteX2" fmla="*/ 904875 w 1057275"/>
              <a:gd name="connsiteY2" fmla="*/ 346075 h 847725"/>
              <a:gd name="connsiteX3" fmla="*/ 1057275 w 1057275"/>
              <a:gd name="connsiteY3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847725">
                <a:moveTo>
                  <a:pt x="0" y="847725"/>
                </a:moveTo>
                <a:cubicBezTo>
                  <a:pt x="86519" y="684741"/>
                  <a:pt x="173038" y="521758"/>
                  <a:pt x="323850" y="438150"/>
                </a:cubicBezTo>
                <a:cubicBezTo>
                  <a:pt x="474663" y="354542"/>
                  <a:pt x="782638" y="419100"/>
                  <a:pt x="904875" y="346075"/>
                </a:cubicBezTo>
                <a:cubicBezTo>
                  <a:pt x="1027113" y="273050"/>
                  <a:pt x="1042194" y="136525"/>
                  <a:pt x="1057275" y="0"/>
                </a:cubicBezTo>
              </a:path>
            </a:pathLst>
          </a:custGeom>
          <a:noFill/>
          <a:ln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箭头: 上弧形 142">
            <a:extLst>
              <a:ext uri="{FF2B5EF4-FFF2-40B4-BE49-F238E27FC236}">
                <a16:creationId xmlns:a16="http://schemas.microsoft.com/office/drawing/2014/main" id="{A2D6775B-B85D-4204-ACFB-99BD87462A85}"/>
              </a:ext>
            </a:extLst>
          </p:cNvPr>
          <p:cNvSpPr/>
          <p:nvPr/>
        </p:nvSpPr>
        <p:spPr>
          <a:xfrm flipV="1">
            <a:off x="52082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5" name="箭头: 上弧形 164">
            <a:extLst>
              <a:ext uri="{FF2B5EF4-FFF2-40B4-BE49-F238E27FC236}">
                <a16:creationId xmlns:a16="http://schemas.microsoft.com/office/drawing/2014/main" id="{2E07D1E1-4979-41ED-B360-2302E8AC9644}"/>
              </a:ext>
            </a:extLst>
          </p:cNvPr>
          <p:cNvSpPr/>
          <p:nvPr/>
        </p:nvSpPr>
        <p:spPr>
          <a:xfrm flipV="1">
            <a:off x="9551647" y="4389916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/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24F7340D-41D1-4931-9653-42AC0BFA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82" y="4826000"/>
                <a:ext cx="981075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/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C92FA300-55D7-4D47-AF5C-63D60FFA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938" y="4826000"/>
                <a:ext cx="981075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9268B8E-1736-4A3E-BAD2-4F09C2999103}"/>
              </a:ext>
            </a:extLst>
          </p:cNvPr>
          <p:cNvCxnSpPr>
            <a:cxnSpLocks/>
          </p:cNvCxnSpPr>
          <p:nvPr/>
        </p:nvCxnSpPr>
        <p:spPr>
          <a:xfrm flipH="1">
            <a:off x="6364605" y="3576638"/>
            <a:ext cx="1869758" cy="576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21F84AD2-E1FA-426D-A534-132CF6083D37}"/>
              </a:ext>
            </a:extLst>
          </p:cNvPr>
          <p:cNvSpPr txBox="1"/>
          <p:nvPr/>
        </p:nvSpPr>
        <p:spPr>
          <a:xfrm>
            <a:off x="827833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3A20FBAC-37A9-4DDD-859D-426D20D15BFC}"/>
              </a:ext>
            </a:extLst>
          </p:cNvPr>
          <p:cNvSpPr txBox="1"/>
          <p:nvPr/>
        </p:nvSpPr>
        <p:spPr>
          <a:xfrm>
            <a:off x="54513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像平面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4AFC538E-D1B9-4A30-969F-40E2CC79312E}"/>
              </a:ext>
            </a:extLst>
          </p:cNvPr>
          <p:cNvSpPr txBox="1"/>
          <p:nvPr/>
        </p:nvSpPr>
        <p:spPr>
          <a:xfrm>
            <a:off x="11280616" y="125285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/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863A721D-257E-4C7A-8C96-6A7DD4E6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8" y="3877873"/>
                <a:ext cx="3429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/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BDBA76C9-D62D-4D34-8328-B41EB2B2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38" y="1964680"/>
                <a:ext cx="342900" cy="461665"/>
              </a:xfrm>
              <a:prstGeom prst="rect">
                <a:avLst/>
              </a:prstGeom>
              <a:blipFill>
                <a:blip r:embed="rId12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/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EFD13189-FE42-4BE9-9DD1-2B05105B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8" y="4110335"/>
                <a:ext cx="3429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/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054E17CB-3540-4D30-B014-30994744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38" y="3877873"/>
                <a:ext cx="34290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/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206CF887-1A67-4B54-9C93-9F835AEC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38" y="2459980"/>
                <a:ext cx="342900" cy="461665"/>
              </a:xfrm>
              <a:prstGeom prst="rect">
                <a:avLst/>
              </a:prstGeom>
              <a:blipFill>
                <a:blip r:embed="rId15"/>
                <a:stretch>
                  <a:fillRect l="-5357" r="-8929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/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C5357CD0-EC53-44EC-9C4F-E827D2389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38" y="3945235"/>
                <a:ext cx="34290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/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DDD10C9-44DB-48EA-8E71-37572355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138" y="3877873"/>
                <a:ext cx="3429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/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0BB302A5-DA07-4305-A05C-C69EE22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738" y="2447280"/>
                <a:ext cx="342900" cy="461665"/>
              </a:xfrm>
              <a:prstGeom prst="rect">
                <a:avLst/>
              </a:prstGeom>
              <a:blipFill>
                <a:blip r:embed="rId18"/>
                <a:stretch>
                  <a:fillRect l="-5263" r="-701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/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6B1F0E5F-6EFA-471B-ADA8-3D7A15A0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038" y="3945235"/>
                <a:ext cx="34290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FFBD7556-3E9C-40EF-B62E-6EA622DE119F}"/>
              </a:ext>
            </a:extLst>
          </p:cNvPr>
          <p:cNvGrpSpPr/>
          <p:nvPr/>
        </p:nvGrpSpPr>
        <p:grpSpPr>
          <a:xfrm>
            <a:off x="4846440" y="15411659"/>
            <a:ext cx="6291421" cy="3738265"/>
            <a:chOff x="5733178" y="13415573"/>
            <a:chExt cx="6291421" cy="373826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F173088D-3DA7-4F2B-82DA-30CF227B39FD}"/>
                </a:ext>
              </a:extLst>
            </p:cNvPr>
            <p:cNvSpPr/>
            <p:nvPr/>
          </p:nvSpPr>
          <p:spPr>
            <a:xfrm>
              <a:off x="8314929" y="13465738"/>
              <a:ext cx="3048000" cy="3200400"/>
            </a:xfrm>
            <a:custGeom>
              <a:avLst/>
              <a:gdLst>
                <a:gd name="connsiteX0" fmla="*/ 30480 w 3048000"/>
                <a:gd name="connsiteY0" fmla="*/ 1089660 h 3200400"/>
                <a:gd name="connsiteX1" fmla="*/ 3025140 w 3048000"/>
                <a:gd name="connsiteY1" fmla="*/ 0 h 3200400"/>
                <a:gd name="connsiteX2" fmla="*/ 3048000 w 3048000"/>
                <a:gd name="connsiteY2" fmla="*/ 3200400 h 3200400"/>
                <a:gd name="connsiteX3" fmla="*/ 0 w 3048000"/>
                <a:gd name="connsiteY3" fmla="*/ 2095500 h 3200400"/>
                <a:gd name="connsiteX4" fmla="*/ 30480 w 3048000"/>
                <a:gd name="connsiteY4" fmla="*/ 108966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200400">
                  <a:moveTo>
                    <a:pt x="30480" y="1089660"/>
                  </a:moveTo>
                  <a:lnTo>
                    <a:pt x="3025140" y="0"/>
                  </a:lnTo>
                  <a:lnTo>
                    <a:pt x="3048000" y="3200400"/>
                  </a:lnTo>
                  <a:lnTo>
                    <a:pt x="0" y="2095500"/>
                  </a:lnTo>
                  <a:lnTo>
                    <a:pt x="30480" y="108966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98D2BD55-462D-4DDE-AC86-0FCA20F7C3CA}"/>
                </a:ext>
              </a:extLst>
            </p:cNvPr>
            <p:cNvSpPr/>
            <p:nvPr/>
          </p:nvSpPr>
          <p:spPr>
            <a:xfrm>
              <a:off x="8360649" y="14517298"/>
              <a:ext cx="2990850" cy="1038225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F7DDDC6-455D-498F-8D8A-4511E8E23BDA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62" y="15048489"/>
              <a:ext cx="618013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BE131435-1A2E-472D-8FCC-DD5D0112BCF2}"/>
                </a:ext>
              </a:extLst>
            </p:cNvPr>
            <p:cNvCxnSpPr>
              <a:cxnSpLocks/>
            </p:cNvCxnSpPr>
            <p:nvPr/>
          </p:nvCxnSpPr>
          <p:spPr>
            <a:xfrm>
              <a:off x="6966928" y="15059135"/>
              <a:ext cx="4396306" cy="16001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9900930E-1702-4B88-902C-8A850B99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7957" y="13445338"/>
              <a:ext cx="4395277" cy="1599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箭头: 下 183">
              <a:extLst>
                <a:ext uri="{FF2B5EF4-FFF2-40B4-BE49-F238E27FC236}">
                  <a16:creationId xmlns:a16="http://schemas.microsoft.com/office/drawing/2014/main" id="{8924BA1D-0F29-4112-B161-75FB3B720228}"/>
                </a:ext>
              </a:extLst>
            </p:cNvPr>
            <p:cNvSpPr/>
            <p:nvPr/>
          </p:nvSpPr>
          <p:spPr>
            <a:xfrm flipV="1">
              <a:off x="8270954" y="14553017"/>
              <a:ext cx="127743" cy="997744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左中括号 187">
              <a:extLst>
                <a:ext uri="{FF2B5EF4-FFF2-40B4-BE49-F238E27FC236}">
                  <a16:creationId xmlns:a16="http://schemas.microsoft.com/office/drawing/2014/main" id="{4374EDEC-41BB-4A35-9978-F6C3E2D98FA0}"/>
                </a:ext>
              </a:extLst>
            </p:cNvPr>
            <p:cNvSpPr/>
            <p:nvPr/>
          </p:nvSpPr>
          <p:spPr>
            <a:xfrm rot="16200000" flipH="1">
              <a:off x="7623216" y="13704452"/>
              <a:ext cx="72000" cy="1340330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左中括号 188">
              <a:extLst>
                <a:ext uri="{FF2B5EF4-FFF2-40B4-BE49-F238E27FC236}">
                  <a16:creationId xmlns:a16="http://schemas.microsoft.com/office/drawing/2014/main" id="{057976C5-E032-47E0-8A9E-E64C27265FD4}"/>
                </a:ext>
              </a:extLst>
            </p:cNvPr>
            <p:cNvSpPr/>
            <p:nvPr/>
          </p:nvSpPr>
          <p:spPr>
            <a:xfrm rot="5400000" flipV="1">
              <a:off x="8232219" y="12691199"/>
              <a:ext cx="72000" cy="256595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/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EDEF8F26-8315-445F-9CB2-87A4E8042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308" y="13891823"/>
                  <a:ext cx="34290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/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69D412A8-60E9-4BE4-8294-C3CC117CF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238" y="13507013"/>
                  <a:ext cx="34290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箭头: 下 195">
              <a:extLst>
                <a:ext uri="{FF2B5EF4-FFF2-40B4-BE49-F238E27FC236}">
                  <a16:creationId xmlns:a16="http://schemas.microsoft.com/office/drawing/2014/main" id="{83D9C192-CEA3-4EFD-AB26-DE3CC1CA4725}"/>
                </a:ext>
              </a:extLst>
            </p:cNvPr>
            <p:cNvSpPr/>
            <p:nvPr/>
          </p:nvSpPr>
          <p:spPr>
            <a:xfrm flipV="1">
              <a:off x="11296094" y="13445734"/>
              <a:ext cx="127743" cy="3205163"/>
            </a:xfrm>
            <a:prstGeom prst="downArrow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5D4BABF9-0EF1-4B69-9944-F6A94194352A}"/>
                </a:ext>
              </a:extLst>
            </p:cNvPr>
            <p:cNvCxnSpPr>
              <a:cxnSpLocks/>
            </p:cNvCxnSpPr>
            <p:nvPr/>
          </p:nvCxnSpPr>
          <p:spPr>
            <a:xfrm>
              <a:off x="6987462" y="13543539"/>
              <a:ext cx="0" cy="29168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/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CDFE9160-C3CE-405E-BD72-A9E9538DC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798" y="13415573"/>
                  <a:ext cx="342900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5263" r="-7018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/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1191BC9-2F43-43C0-A079-C0EA63FBC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178" y="15107213"/>
                  <a:ext cx="342900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/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6B9DB89-A81B-4989-9C30-EA85E6336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908" y="16692173"/>
                  <a:ext cx="342900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/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4B016958-B29E-46A7-AFBA-BC818EB2C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383" y="16692173"/>
                  <a:ext cx="342900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4286" r="-17857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ED1F87D9-CA19-469B-88AD-84C47628286C}"/>
                </a:ext>
              </a:extLst>
            </p:cNvPr>
            <p:cNvCxnSpPr>
              <a:cxnSpLocks/>
              <a:stCxn id="184" idx="2"/>
              <a:endCxn id="196" idx="2"/>
            </p:cNvCxnSpPr>
            <p:nvPr/>
          </p:nvCxnSpPr>
          <p:spPr>
            <a:xfrm flipV="1">
              <a:off x="8334826" y="13445734"/>
              <a:ext cx="3025140" cy="110728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7B97C05-D45F-49E7-A292-A902DF45465E}"/>
                </a:ext>
              </a:extLst>
            </p:cNvPr>
            <p:cNvCxnSpPr>
              <a:cxnSpLocks/>
              <a:stCxn id="163" idx="3"/>
            </p:cNvCxnSpPr>
            <p:nvPr/>
          </p:nvCxnSpPr>
          <p:spPr>
            <a:xfrm>
              <a:off x="8314929" y="15561238"/>
              <a:ext cx="3057921" cy="109322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F79F7CEF-3A55-4DD3-9811-F9E49466E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453038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91861E18-5FD4-4688-80AE-413D3911C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3900" y="15540036"/>
              <a:ext cx="3014663" cy="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左中括号 189">
              <a:extLst>
                <a:ext uri="{FF2B5EF4-FFF2-40B4-BE49-F238E27FC236}">
                  <a16:creationId xmlns:a16="http://schemas.microsoft.com/office/drawing/2014/main" id="{5BED6065-7A7F-4ABF-A052-5FD415EEA552}"/>
                </a:ext>
              </a:extLst>
            </p:cNvPr>
            <p:cNvSpPr/>
            <p:nvPr/>
          </p:nvSpPr>
          <p:spPr>
            <a:xfrm flipV="1">
              <a:off x="9390337" y="14099380"/>
              <a:ext cx="72000" cy="925916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/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3A326D12-60FA-4C23-B496-523C2A319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839" y="14282348"/>
                  <a:ext cx="342900" cy="461665"/>
                </a:xfrm>
                <a:prstGeom prst="rect">
                  <a:avLst/>
                </a:prstGeom>
                <a:blipFill>
                  <a:blip r:embed="rId26"/>
                  <a:stretch>
                    <a:fillRect l="-5357" r="-8929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C4FD79CC-803F-40F8-9BED-67C12EAC6A16}"/>
                </a:ext>
              </a:extLst>
            </p:cNvPr>
            <p:cNvCxnSpPr>
              <a:cxnSpLocks/>
            </p:cNvCxnSpPr>
            <p:nvPr/>
          </p:nvCxnSpPr>
          <p:spPr>
            <a:xfrm>
              <a:off x="9547860" y="14112240"/>
              <a:ext cx="269240" cy="3594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左中括号 198">
              <a:extLst>
                <a:ext uri="{FF2B5EF4-FFF2-40B4-BE49-F238E27FC236}">
                  <a16:creationId xmlns:a16="http://schemas.microsoft.com/office/drawing/2014/main" id="{5C4E1462-D874-414C-AAA0-CFD88B838F6F}"/>
                </a:ext>
              </a:extLst>
            </p:cNvPr>
            <p:cNvSpPr/>
            <p:nvPr/>
          </p:nvSpPr>
          <p:spPr>
            <a:xfrm flipH="1" flipV="1">
              <a:off x="9813246" y="14523647"/>
              <a:ext cx="72000" cy="501649"/>
            </a:xfrm>
            <a:prstGeom prst="leftBracket">
              <a:avLst>
                <a:gd name="adj" fmla="val 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/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4DED7AA-BBCC-4E46-82A7-1F3B4169E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963" y="14279173"/>
                  <a:ext cx="1349336" cy="79117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469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905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30" y="6800850"/>
                <a:ext cx="11751319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𝑢𝑛𝑘𝑛𝑜𝑤𝑛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87" y="10085628"/>
                <a:ext cx="9358014" cy="2176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11F9E5E-F6EB-4005-9F7D-B094DAFD0071}"/>
              </a:ext>
            </a:extLst>
          </p:cNvPr>
          <p:cNvSpPr/>
          <p:nvPr/>
        </p:nvSpPr>
        <p:spPr>
          <a:xfrm>
            <a:off x="3270250" y="10147300"/>
            <a:ext cx="46228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2220E59-B48F-4D84-9ADD-34323EC537B7}"/>
              </a:ext>
            </a:extLst>
          </p:cNvPr>
          <p:cNvSpPr/>
          <p:nvPr/>
        </p:nvSpPr>
        <p:spPr>
          <a:xfrm>
            <a:off x="3270250" y="10680700"/>
            <a:ext cx="46228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4A0DFF1-0B01-4689-A85A-62CF3D7939FA}"/>
              </a:ext>
            </a:extLst>
          </p:cNvPr>
          <p:cNvSpPr/>
          <p:nvPr/>
        </p:nvSpPr>
        <p:spPr>
          <a:xfrm>
            <a:off x="9496426" y="10147300"/>
            <a:ext cx="1981200" cy="4953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D83E8AD-A8CC-43FC-9F54-EC05F7F542CF}"/>
              </a:ext>
            </a:extLst>
          </p:cNvPr>
          <p:cNvSpPr/>
          <p:nvPr/>
        </p:nvSpPr>
        <p:spPr>
          <a:xfrm>
            <a:off x="9496426" y="10680700"/>
            <a:ext cx="1981200" cy="495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/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79778B4-A37A-42AF-B5AB-781FE9C9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3392381"/>
                <a:ext cx="713188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2710209"/>
                <a:ext cx="427256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/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6A04F2E-8C63-4EBA-88F3-5B113EF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81" y="13406895"/>
                <a:ext cx="427256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2521857" y="8447314"/>
            <a:ext cx="1016000" cy="153851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3813629" y="8998857"/>
            <a:ext cx="4550909" cy="1103086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 flipH="1">
            <a:off x="11201400" y="9144000"/>
            <a:ext cx="653144" cy="88537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4F533400-9DBC-425B-849A-8DF6F48DB9BF}"/>
              </a:ext>
            </a:extLst>
          </p:cNvPr>
          <p:cNvSpPr/>
          <p:nvPr/>
        </p:nvSpPr>
        <p:spPr>
          <a:xfrm>
            <a:off x="3270250" y="11633200"/>
            <a:ext cx="46228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E23B3C9-BAA6-4A10-A8ED-65B655F8384B}"/>
              </a:ext>
            </a:extLst>
          </p:cNvPr>
          <p:cNvSpPr/>
          <p:nvPr/>
        </p:nvSpPr>
        <p:spPr>
          <a:xfrm>
            <a:off x="9496426" y="11633200"/>
            <a:ext cx="1981200" cy="495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/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44D32D8-C6A9-44BA-9335-9BA5DE42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4" y="14662381"/>
                <a:ext cx="750290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/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856F4E22-7E5D-49F6-BC8E-04B2CCC0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981" y="14676895"/>
                <a:ext cx="427256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3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745957" y="6752890"/>
            <a:ext cx="14400000" cy="797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107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710209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3145637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6083300" y="8369300"/>
            <a:ext cx="306388" cy="11557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391400" y="8915400"/>
            <a:ext cx="1495425" cy="71437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9931400" y="8953500"/>
            <a:ext cx="272143" cy="7620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/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i="0" dirty="0">
                    <a:solidFill>
                      <a:schemeClr val="tx1"/>
                    </a:solidFill>
                    <a:latin typeface="+mj-lt"/>
                    <a:ea typeface="微软雅黑 Light" panose="020B0502040204020203" pitchFamily="34" charset="-122"/>
                  </a:rPr>
                  <a:t>为任意值</a:t>
                </a:r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32D9739-E854-421B-AF00-C1353899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09" y="13479466"/>
                <a:ext cx="3130476" cy="646331"/>
              </a:xfrm>
              <a:prstGeom prst="rect">
                <a:avLst/>
              </a:prstGeom>
              <a:blipFill>
                <a:blip r:embed="rId7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413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978209" y="10718800"/>
            <a:ext cx="377372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2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3939EEB-D3DB-4D13-A82C-F01DBCEA1231}"/>
              </a:ext>
            </a:extLst>
          </p:cNvPr>
          <p:cNvSpPr/>
          <p:nvPr/>
        </p:nvSpPr>
        <p:spPr>
          <a:xfrm>
            <a:off x="331" y="13368338"/>
            <a:ext cx="18000000" cy="295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D195C24-501D-4530-B69D-4840CA330FB4}"/>
              </a:ext>
            </a:extLst>
          </p:cNvPr>
          <p:cNvSpPr/>
          <p:nvPr/>
        </p:nvSpPr>
        <p:spPr>
          <a:xfrm>
            <a:off x="935938" y="6924340"/>
            <a:ext cx="14400000" cy="63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85DFDC-7A73-44A9-AEE9-191D4B2B5737}"/>
              </a:ext>
            </a:extLst>
          </p:cNvPr>
          <p:cNvSpPr/>
          <p:nvPr/>
        </p:nvSpPr>
        <p:spPr>
          <a:xfrm>
            <a:off x="3387648" y="-1423987"/>
            <a:ext cx="10800000" cy="723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/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altLang="zh-CN" sz="3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36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E4ADD6-27C0-4EA0-A13E-9FBD4066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581" y="0"/>
                <a:ext cx="8761114" cy="6597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/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C621DFE-BA0A-48D7-ABC2-110FAA27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9" y="6800850"/>
                <a:ext cx="7033938" cy="233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/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6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3600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3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zh-CN" sz="3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8D40821-3FD6-462B-8CF6-AEFFFDD6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0" y="9512314"/>
                <a:ext cx="6437920" cy="2279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/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03497A20-4AE8-42E3-A225-20A959DA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95" y="12205384"/>
                <a:ext cx="71318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/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CEAF613-E3D9-4A50-B6DA-1CCD09F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090" y="12205384"/>
                <a:ext cx="427256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3CDB0-4F20-4C1B-BC82-764C3E990F36}"/>
              </a:ext>
            </a:extLst>
          </p:cNvPr>
          <p:cNvCxnSpPr>
            <a:cxnSpLocks/>
          </p:cNvCxnSpPr>
          <p:nvPr/>
        </p:nvCxnSpPr>
        <p:spPr>
          <a:xfrm>
            <a:off x="5943600" y="8410575"/>
            <a:ext cx="446088" cy="11144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95DF098-8D22-4A4D-95B7-6728150480BD}"/>
              </a:ext>
            </a:extLst>
          </p:cNvPr>
          <p:cNvCxnSpPr>
            <a:cxnSpLocks/>
          </p:cNvCxnSpPr>
          <p:nvPr/>
        </p:nvCxnSpPr>
        <p:spPr>
          <a:xfrm>
            <a:off x="7105650" y="9086850"/>
            <a:ext cx="14001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3010DC1-0EC0-4D40-B294-E207A8ABC6F1}"/>
              </a:ext>
            </a:extLst>
          </p:cNvPr>
          <p:cNvCxnSpPr>
            <a:cxnSpLocks/>
          </p:cNvCxnSpPr>
          <p:nvPr/>
        </p:nvCxnSpPr>
        <p:spPr>
          <a:xfrm>
            <a:off x="10203543" y="9134475"/>
            <a:ext cx="0" cy="42862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1456C7D-2913-44EF-933E-129BC96281B1}"/>
              </a:ext>
            </a:extLst>
          </p:cNvPr>
          <p:cNvSpPr/>
          <p:nvPr/>
        </p:nvSpPr>
        <p:spPr>
          <a:xfrm>
            <a:off x="5032828" y="10718800"/>
            <a:ext cx="3001735" cy="4953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B21D642-C5C5-422D-BA3B-CB4C2E9ACB77}"/>
              </a:ext>
            </a:extLst>
          </p:cNvPr>
          <p:cNvSpPr/>
          <p:nvPr/>
        </p:nvSpPr>
        <p:spPr>
          <a:xfrm>
            <a:off x="9632950" y="10591800"/>
            <a:ext cx="1047750" cy="6477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9D95E1-64E4-47CC-8B4D-5BD5EDE95E88}"/>
              </a:ext>
            </a:extLst>
          </p:cNvPr>
          <p:cNvGrpSpPr/>
          <p:nvPr/>
        </p:nvGrpSpPr>
        <p:grpSpPr>
          <a:xfrm>
            <a:off x="505274" y="13691040"/>
            <a:ext cx="15961414" cy="2312108"/>
            <a:chOff x="1648043" y="13959127"/>
            <a:chExt cx="15961414" cy="2312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/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dirty="0" smtClean="0"/>
                                    <m:t>    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AFD139D-7C35-40DE-AC60-218DA2245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043" y="14448749"/>
                  <a:ext cx="4272569" cy="13281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/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=(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3600" b="0" i="0" smtClean="0">
                                      <a:latin typeface="Cambria Math" panose="02040503050406030204" pitchFamily="18" charset="0"/>
                                    </a:rPr>
                                    <m:t>   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3600" dirty="0"/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A6F913C-EC6F-4BC6-A667-D0D44659F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181" y="14434234"/>
                  <a:ext cx="4272569" cy="13281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/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36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3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sz="3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+0)/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i="1"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3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C46CE1-F5DA-4F59-9948-BDC6D3398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857" y="13959127"/>
                  <a:ext cx="8610600" cy="23121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283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D26F065-B2AB-477D-8556-28802E00D04E}"/>
              </a:ext>
            </a:extLst>
          </p:cNvPr>
          <p:cNvSpPr/>
          <p:nvPr/>
        </p:nvSpPr>
        <p:spPr>
          <a:xfrm>
            <a:off x="704849" y="10306050"/>
            <a:ext cx="18000000" cy="81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/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𝑐𝑛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3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600" b="0" i="0" dirty="0" smtClean="0"/>
                                  <m:t>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FD139D-7C35-40DE-AC60-218DA224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0" y="8789512"/>
                <a:ext cx="4272569" cy="1328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/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设一个点为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zh-CN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0&gt;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zh-CN" altLang="en-US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，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则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6F913C-EC6F-4BC6-A667-D0D44659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0676368"/>
                <a:ext cx="11268265" cy="646331"/>
              </a:xfrm>
              <a:prstGeom prst="rect">
                <a:avLst/>
              </a:prstGeom>
              <a:blipFill>
                <a:blip r:embed="rId3"/>
                <a:stretch>
                  <a:fillRect l="-1623"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/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+0)/</m:t>
                                    </m:r>
                                    <m:r>
                                      <a:rPr lang="en-US" altLang="zh-CN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)/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2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𝑛𝑧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32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en-US" altLang="zh-CN" sz="32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FC46CE1-F5DA-4F59-9948-BDC6D339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1383528"/>
                <a:ext cx="13391810" cy="2204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7FB3C3-E7DF-4B6C-A31F-5DF9F6F36D34}"/>
              </a:ext>
            </a:extLst>
          </p:cNvPr>
          <p:cNvGrpSpPr/>
          <p:nvPr/>
        </p:nvGrpSpPr>
        <p:grpSpPr>
          <a:xfrm>
            <a:off x="5657274" y="1973216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B2AED05-A6B2-4182-A21F-E53772CB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7147AC9-5CB7-46E9-8460-0BD0409EBBD5}"/>
                </a:ext>
              </a:extLst>
            </p:cNvPr>
            <p:cNvGrpSpPr/>
            <p:nvPr/>
          </p:nvGrpSpPr>
          <p:grpSpPr>
            <a:xfrm>
              <a:off x="5338015" y="5642606"/>
              <a:ext cx="4040147" cy="2929893"/>
              <a:chOff x="4747465" y="5623557"/>
              <a:chExt cx="5628367" cy="4081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1915BB6-A0FB-40A7-8723-4549C3A72E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36754"/>
                    <a:ext cx="1209675" cy="7861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3B7B1DD-2CE8-4DFB-91F7-DDC2F5727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1CA169-268F-43F9-B382-FDF6DE0C1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288F343-4FB3-4852-A16F-6479C0FE2E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ABC09653-FCC8-47CE-98B6-38EDE69963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5880154"/>
                    <a:ext cx="120967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3858BF8-2A8B-4447-9F46-AF059E8E7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6737421"/>
                    <a:ext cx="1209675" cy="7861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02CF454F-6B03-4F00-B670-EC5BEA73B9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DBA9AF0-E80A-41E4-A6F5-D838FB72C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039CEBDA-560A-427E-A660-08CEBC2139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4"/>
                    <a:ext cx="120967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AE7846A2-E259-47F4-99AB-6AD7B7D89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E7199BC-A907-4982-B04E-5C46EF9C1E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8"/>
                    <a:ext cx="1209675" cy="8509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970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16960B0-EC72-4FAB-AAEB-2DBBB26EB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243554"/>
                    <a:ext cx="1209675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4E676FA-40A2-4D15-A0F6-C73E3E80C9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5A8ECDD-7B8D-4C62-9E7B-52176AFE5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5623557"/>
                    <a:ext cx="1614379" cy="79355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2D90550-9FC7-48C0-BED0-E89DF6BDF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6712129"/>
                    <a:ext cx="1614379" cy="79355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0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BAA4E60B-FA00-4966-9AE2-7FD1A489AA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3" y="7844244"/>
                    <a:ext cx="1614379" cy="8592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06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/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3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3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DE3F1C-5918-4E66-9A3B-388D48FE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07" y="3324163"/>
                <a:ext cx="458651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1F7EB4A4-7459-4AED-8760-7B0B5D57D2D0}"/>
              </a:ext>
            </a:extLst>
          </p:cNvPr>
          <p:cNvGrpSpPr/>
          <p:nvPr/>
        </p:nvGrpSpPr>
        <p:grpSpPr>
          <a:xfrm>
            <a:off x="10266755" y="1973216"/>
            <a:ext cx="4297712" cy="3316706"/>
            <a:chOff x="5151089" y="5550987"/>
            <a:chExt cx="4297712" cy="3316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C012012-E2B9-44EA-8ED6-008421C2A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4F66FCC-C0ED-4920-853D-5CBC8CAC59B6}"/>
                </a:ext>
              </a:extLst>
            </p:cNvPr>
            <p:cNvGrpSpPr/>
            <p:nvPr/>
          </p:nvGrpSpPr>
          <p:grpSpPr>
            <a:xfrm>
              <a:off x="5338015" y="5826797"/>
              <a:ext cx="4040147" cy="3040896"/>
              <a:chOff x="4747465" y="5880153"/>
              <a:chExt cx="5628367" cy="4236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18FA9383-901F-4E77-A82E-49B1E019E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880153"/>
                    <a:ext cx="1209675" cy="46139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A56746C-18D0-4F99-80EB-5DCDC2159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6980821"/>
                    <a:ext cx="1209675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979600D9-2BE9-482F-88EB-32850E668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1645F33-05C0-487A-9918-AC613B7C65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9FCB339-A8C8-45FA-8455-40C5E5024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5880153"/>
                    <a:ext cx="1209675" cy="461398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F13BA80B-959E-49CF-AC6C-43E03C61FB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9" y="6981088"/>
                    <a:ext cx="1209675" cy="461398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67BDE2-D513-4945-83B7-01A6897D4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8130059"/>
                    <a:ext cx="1209675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/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91D9F23-92F0-4713-89F7-62B4AC913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3298" y="9243554"/>
                    <a:ext cx="1209675" cy="46166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C606D52-B9A7-42ED-B950-DAFE30702C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5880153"/>
                    <a:ext cx="1209675" cy="46139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9BB2B5C9-3E6B-4330-9D29-2720AD1D4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6980821"/>
                    <a:ext cx="1209675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9393B0A6-61B3-4DEB-8796-FEEE3E918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7838089"/>
                    <a:ext cx="1209675" cy="113632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/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B37B04D-FCF1-49A9-A741-EC45EC203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131" y="9021134"/>
                    <a:ext cx="1209675" cy="10953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D75D23F1-EC8B-487E-B51C-26377B0AA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8" y="9243554"/>
                    <a:ext cx="1209675" cy="461398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A73C064B-8994-42DF-BCEC-6C6D89E52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0153"/>
                    <a:ext cx="1614378" cy="46139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EC038A9-5712-4D47-A82E-9C5823C36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6981088"/>
                    <a:ext cx="1614378" cy="46139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68370138-D442-487A-8785-CF7BDF2AB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8086884"/>
                    <a:ext cx="1614378" cy="64315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4DC23C-5939-48F8-8301-303B6FF2BB64}"/>
              </a:ext>
            </a:extLst>
          </p:cNvPr>
          <p:cNvGrpSpPr/>
          <p:nvPr/>
        </p:nvGrpSpPr>
        <p:grpSpPr>
          <a:xfrm>
            <a:off x="5663216" y="5543730"/>
            <a:ext cx="4297712" cy="3314268"/>
            <a:chOff x="5151089" y="5550987"/>
            <a:chExt cx="4297712" cy="3314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B447118-3853-4BB9-96FA-95CD2F6B4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AB921BD-71F6-4DF0-8732-3368F58964C5}"/>
                </a:ext>
              </a:extLst>
            </p:cNvPr>
            <p:cNvGrpSpPr/>
            <p:nvPr/>
          </p:nvGrpSpPr>
          <p:grpSpPr>
            <a:xfrm>
              <a:off x="5338015" y="5611767"/>
              <a:ext cx="4095545" cy="3253488"/>
              <a:chOff x="4747465" y="5580594"/>
              <a:chExt cx="5705543" cy="4532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69E7558A-A509-4C43-B18A-57635E9238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597829"/>
                    <a:ext cx="1209675" cy="1095231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CDFE51A1-0F7D-44BE-9EDC-159C9FC821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37584"/>
                    <a:ext cx="1209675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B5FC47-558C-44F9-9DC9-287AC43F9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548F5CA0-FF1E-4AB9-928F-0A6C6A5A5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82E6E888-1226-4D63-9B48-F2A65E89A2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5841229"/>
                    <a:ext cx="1209675" cy="46166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E79BE6E7-719E-46F1-AEFC-6B2A7C349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6737420"/>
                    <a:ext cx="1209675" cy="1095231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5B3AC3A3-1D9A-4136-9276-49DD0560BE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8130059"/>
                    <a:ext cx="1209675" cy="461665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A8850A2A-7E7C-41CE-9A12-BE4502777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462" y="9243554"/>
                    <a:ext cx="1209675" cy="46166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EDA0D2F5-E16C-415F-8416-49F770EADC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5580594"/>
                    <a:ext cx="1209675" cy="123091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321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EE9B7B3E-352A-4581-95ED-FBC8515852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6717961"/>
                    <a:ext cx="1209675" cy="1196794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370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E2FF70A5-882E-41E2-8E02-ABB2D3A03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0930" y="7817870"/>
                    <a:ext cx="1209675" cy="1198045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433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26990561-E7BE-4D50-B78D-D0B0A8932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4010" y="9021134"/>
                    <a:ext cx="1209675" cy="1091925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/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8F394E1F-E0A5-46F6-98B5-B1F54C349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035" y="9243554"/>
                    <a:ext cx="1209675" cy="461665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44BDE581-AFC9-4E25-8957-F80852733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10" y="5818174"/>
                    <a:ext cx="1614379" cy="64315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0532ECA3-5D4A-480F-8E6A-A549BFFF3C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408" y="7034919"/>
                    <a:ext cx="1614379" cy="64315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DDBB566A-5450-4619-9412-4283F4A83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8631" y="7824021"/>
                    <a:ext cx="1614377" cy="1196974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/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578695C-16CE-41E6-89CA-31461B968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552" y="6894677"/>
                <a:ext cx="682171" cy="646331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DE83DAAB-F712-4A9B-AB63-D4B96080B9A1}"/>
              </a:ext>
            </a:extLst>
          </p:cNvPr>
          <p:cNvGrpSpPr/>
          <p:nvPr/>
        </p:nvGrpSpPr>
        <p:grpSpPr>
          <a:xfrm>
            <a:off x="10281269" y="5543730"/>
            <a:ext cx="4297712" cy="3163687"/>
            <a:chOff x="5151089" y="5550987"/>
            <a:chExt cx="4297712" cy="316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/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9F24EA8-A877-4F75-8701-4D537EC04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089" y="5550987"/>
                  <a:ext cx="4297712" cy="3163687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029EFCD-22C2-4A60-8EA9-C0A55DDFE519}"/>
                </a:ext>
              </a:extLst>
            </p:cNvPr>
            <p:cNvGrpSpPr/>
            <p:nvPr/>
          </p:nvGrpSpPr>
          <p:grpSpPr>
            <a:xfrm>
              <a:off x="5338015" y="5634626"/>
              <a:ext cx="4054662" cy="3068145"/>
              <a:chOff x="4747465" y="5612441"/>
              <a:chExt cx="5648588" cy="4274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39BC4358-359C-4098-9184-76B4029CD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5629676"/>
                    <a:ext cx="1209675" cy="1095231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15941D61-9F3F-4F03-8E33-B799220CA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7020721"/>
                    <a:ext cx="1209675" cy="461665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C51EF2-AAB2-4A5B-B4E4-ED2416EDF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8130059"/>
                    <a:ext cx="1209675" cy="461665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956D409-A198-4670-94DD-81DEEE6FA9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7465" y="9243554"/>
                    <a:ext cx="1209675" cy="461665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F9E7C402-D1CC-40AF-A32D-E1E73C29E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5873077"/>
                    <a:ext cx="1209675" cy="461665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AD684D18-A42B-4E57-B4FF-3024C763F1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6737420"/>
                    <a:ext cx="1209675" cy="1095231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B65E0EC-91D5-454D-948D-76ECA1312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8130059"/>
                    <a:ext cx="1209675" cy="461665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FF58A0E1-2447-4DA7-A5B1-ECCC21184C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9588" y="9243554"/>
                    <a:ext cx="1209675" cy="461665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761CD09A-1B38-479D-A18F-948C4777CF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5612441"/>
                    <a:ext cx="1209675" cy="1105504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055AC1A-281A-4C9D-8250-DC9D6FC23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6717961"/>
                    <a:ext cx="1209675" cy="1105504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1528378-6795-46E0-AAB7-0C77B0087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7817870"/>
                    <a:ext cx="1209675" cy="1198045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3266607B-AACC-474D-BE5F-6CEC37FF5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629" y="9243554"/>
                    <a:ext cx="1209675" cy="643150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DA5CF9B5-9DE9-42D4-B4F0-3FAB4FA3D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1079" y="9243554"/>
                    <a:ext cx="1209675" cy="461665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B9392431-6EE3-45DE-911D-6B6152000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5888945"/>
                    <a:ext cx="1614378" cy="643150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/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4659E60-981E-4BBE-BC62-9AA19F4E42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1454" y="7034918"/>
                    <a:ext cx="1614378" cy="643150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18CAF3C-AA32-4B6E-AC1E-F1CDE78CEC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1675" y="7824021"/>
                    <a:ext cx="1614378" cy="1196974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/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1D384D3-4FA8-4986-ABE8-AE119742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580" y="6894677"/>
                <a:ext cx="682171" cy="646331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/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EF17F9A7-858D-46C4-A525-52C1F4722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874" y="3324163"/>
                <a:ext cx="664935" cy="646331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/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讨论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zh-CN" altLang="en-US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的大小，可令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3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7F09211A-D5E8-47B7-ADD5-23996991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3648871"/>
                <a:ext cx="14675494" cy="892745"/>
              </a:xfrm>
              <a:prstGeom prst="rect">
                <a:avLst/>
              </a:prstGeom>
              <a:blipFill>
                <a:blip r:embed="rId77"/>
                <a:stretch>
                  <a:fillRect l="-1246" b="-1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/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𝑧𝑔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C711F17E-337F-44E1-9573-FA1F7E4C5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88" y="14507195"/>
                <a:ext cx="6982923" cy="646331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/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[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]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上先增后减，又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𝑓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d>
                      <m:dPr>
                        <m:ctrlP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=0</m:t>
                    </m:r>
                  </m:oMath>
                </a14:m>
                <a:r>
                  <a:rPr lang="en-US" altLang="zh-CN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 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h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上大于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</a:t>
                </a:r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C0A71F1-5FA6-40A5-A4E9-A1E9A517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016765"/>
                <a:ext cx="17000729" cy="646331"/>
              </a:xfrm>
              <a:prstGeom prst="rect">
                <a:avLst/>
              </a:prstGeom>
              <a:blipFill>
                <a:blip r:embed="rId79"/>
                <a:stretch>
                  <a:fillRect t="-13208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/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可知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，变换后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坐标相对变小了，即更靠近</a:t>
                </a:r>
                <a14:m>
                  <m:oMath xmlns:m="http://schemas.openxmlformats.org/officeDocument/2006/math">
                    <m:r>
                      <a:rPr lang="en-US" altLang="zh-CN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了</a:t>
                </a: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55AF714-7F39-4A78-9961-F8447336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5" y="17677497"/>
                <a:ext cx="10049065" cy="646331"/>
              </a:xfrm>
              <a:prstGeom prst="rect">
                <a:avLst/>
              </a:prstGeom>
              <a:blipFill>
                <a:blip r:embed="rId80"/>
                <a:stretch>
                  <a:fillRect t="-14151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/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h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)=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8782231-436F-4519-A36E-85C38C11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338" y="15233405"/>
                <a:ext cx="4113212" cy="646331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/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ea typeface="微软雅黑 Light" panose="020B0502040204020203" pitchFamily="34" charset="-122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𝑧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&lt;0</m:t>
                    </m:r>
                  </m:oMath>
                </a14:m>
                <a:r>
                  <a:rPr lang="zh-CN" altLang="en-US" sz="3600" dirty="0">
                    <a:ea typeface="微软雅黑 Light" panose="020B0502040204020203" pitchFamily="34" charset="-122"/>
                  </a:rPr>
                  <a:t>，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知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𝑓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lang="en-US" altLang="zh-CN" sz="3600" i="1" dirty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𝑛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上小于</a:t>
                </a:r>
                <a:r>
                  <a:rPr lang="en-US" altLang="zh-CN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0, </a:t>
                </a:r>
                <a:r>
                  <a:rPr lang="zh-CN" altLang="en-US" sz="3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𝑓𝑧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num>
                      <m:den>
                        <m:r>
                          <a:rPr lang="en-US" altLang="zh-CN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zh-CN" altLang="en-US" sz="36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DCB080D-2C86-4E37-BA73-77DC6A23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4" y="16723925"/>
                <a:ext cx="14144816" cy="892745"/>
              </a:xfrm>
              <a:prstGeom prst="rect">
                <a:avLst/>
              </a:prstGeom>
              <a:blipFill>
                <a:blip r:embed="rId82"/>
                <a:stretch>
                  <a:fillRect l="-1293" b="-11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0801C822-5B80-4D84-8A4B-80DFA0F49EA8}"/>
              </a:ext>
            </a:extLst>
          </p:cNvPr>
          <p:cNvSpPr/>
          <p:nvPr/>
        </p:nvSpPr>
        <p:spPr>
          <a:xfrm>
            <a:off x="2076450" y="5676900"/>
            <a:ext cx="140970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A3666F-6FFF-42C5-B20B-C8C90A84B0E8}"/>
              </a:ext>
            </a:extLst>
          </p:cNvPr>
          <p:cNvSpPr/>
          <p:nvPr/>
        </p:nvSpPr>
        <p:spPr>
          <a:xfrm>
            <a:off x="1600200" y="12630150"/>
            <a:ext cx="14097000" cy="478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77A30A1-5AC3-426D-9174-FFC449CEFF5D}"/>
              </a:ext>
            </a:extLst>
          </p:cNvPr>
          <p:cNvSpPr/>
          <p:nvPr/>
        </p:nvSpPr>
        <p:spPr>
          <a:xfrm>
            <a:off x="331" y="0"/>
            <a:ext cx="18000000" cy="615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3AA4F-552A-4786-972D-42524D02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1"/>
          <a:stretch/>
        </p:blipFill>
        <p:spPr>
          <a:xfrm>
            <a:off x="6589486" y="440583"/>
            <a:ext cx="5153907" cy="5042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BCA2C-0AEB-4FE0-812E-1CFB00CE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/>
          <a:stretch/>
        </p:blipFill>
        <p:spPr>
          <a:xfrm>
            <a:off x="812800" y="440583"/>
            <a:ext cx="5264095" cy="5042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490E8-F488-4B54-BFC5-76BC94051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4"/>
          <a:stretch/>
        </p:blipFill>
        <p:spPr>
          <a:xfrm>
            <a:off x="12351657" y="440583"/>
            <a:ext cx="5058234" cy="5042370"/>
          </a:xfrm>
          <a:prstGeom prst="rect">
            <a:avLst/>
          </a:prstGeom>
        </p:spPr>
      </p:pic>
      <p:sp>
        <p:nvSpPr>
          <p:cNvPr id="102" name="箭头: 上弧形 101">
            <a:extLst>
              <a:ext uri="{FF2B5EF4-FFF2-40B4-BE49-F238E27FC236}">
                <a16:creationId xmlns:a16="http://schemas.microsoft.com/office/drawing/2014/main" id="{CD528047-87AD-4A65-82D6-E8F3E7CDC1B2}"/>
              </a:ext>
            </a:extLst>
          </p:cNvPr>
          <p:cNvSpPr/>
          <p:nvPr/>
        </p:nvSpPr>
        <p:spPr>
          <a:xfrm flipV="1">
            <a:off x="5602684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箭头: 上弧形 103">
            <a:extLst>
              <a:ext uri="{FF2B5EF4-FFF2-40B4-BE49-F238E27FC236}">
                <a16:creationId xmlns:a16="http://schemas.microsoft.com/office/drawing/2014/main" id="{819C1BC3-C037-4E94-BEE8-C8AABAB62EBC}"/>
              </a:ext>
            </a:extLst>
          </p:cNvPr>
          <p:cNvSpPr/>
          <p:nvPr/>
        </p:nvSpPr>
        <p:spPr>
          <a:xfrm flipV="1">
            <a:off x="11252370" y="4962324"/>
            <a:ext cx="1348581" cy="364168"/>
          </a:xfrm>
          <a:prstGeom prst="curvedDownArrow">
            <a:avLst>
              <a:gd name="adj1" fmla="val 17125"/>
              <a:gd name="adj2" fmla="val 41886"/>
              <a:gd name="adj3" fmla="val 33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/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5E66CE6-DED1-41B1-973E-CC0393AF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19" y="5398408"/>
                <a:ext cx="981075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/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CAC4C9E-368D-4303-B8F3-4C9E3BA1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661" y="5398408"/>
                <a:ext cx="981075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FEC2CB41-A414-4ADB-B28B-2E4BC17C88F5}"/>
              </a:ext>
            </a:extLst>
          </p:cNvPr>
          <p:cNvSpPr/>
          <p:nvPr/>
        </p:nvSpPr>
        <p:spPr>
          <a:xfrm>
            <a:off x="3783977" y="10524916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1C4590-53AA-48DC-BDA0-A71A6AE0249F}"/>
              </a:ext>
            </a:extLst>
          </p:cNvPr>
          <p:cNvSpPr/>
          <p:nvPr/>
        </p:nvSpPr>
        <p:spPr>
          <a:xfrm>
            <a:off x="3783977" y="602510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2E00F9-30BC-4652-8F2D-1FCCB1A93AE2}"/>
              </a:ext>
            </a:extLst>
          </p:cNvPr>
          <p:cNvCxnSpPr/>
          <p:nvPr/>
        </p:nvCxnSpPr>
        <p:spPr>
          <a:xfrm flipV="1">
            <a:off x="7846305" y="7601910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A9FFDB6-869E-4E82-8BF5-F11451807C75}"/>
              </a:ext>
            </a:extLst>
          </p:cNvPr>
          <p:cNvCxnSpPr>
            <a:cxnSpLocks/>
          </p:cNvCxnSpPr>
          <p:nvPr/>
        </p:nvCxnSpPr>
        <p:spPr>
          <a:xfrm flipH="1" flipV="1">
            <a:off x="5958350" y="8252952"/>
            <a:ext cx="1885951" cy="2266950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太阳形 11">
            <a:extLst>
              <a:ext uri="{FF2B5EF4-FFF2-40B4-BE49-F238E27FC236}">
                <a16:creationId xmlns:a16="http://schemas.microsoft.com/office/drawing/2014/main" id="{DF4AEBCD-EE6B-4709-BCBB-CEB6EA456741}"/>
              </a:ext>
            </a:extLst>
          </p:cNvPr>
          <p:cNvSpPr/>
          <p:nvPr/>
        </p:nvSpPr>
        <p:spPr>
          <a:xfrm>
            <a:off x="4504200" y="648130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/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C9FD64-D962-4CCA-9075-269054E0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106" y="926713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/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CFC9D9-8A05-443C-9F62-5DCA19C7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64" y="7434486"/>
                <a:ext cx="76925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/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436672D-77CF-44F2-BE1E-068AC6F0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50" y="8145686"/>
                <a:ext cx="76925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/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E27402-A2F5-44C4-92DB-0E06C2399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950" y="8060592"/>
                <a:ext cx="287428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/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E1B5FB-1B1A-42C1-BB94-08991F835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700" y="8956626"/>
                <a:ext cx="287428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/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85FDF55-D19C-4FF1-9D84-D548A1E54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778" y="13862455"/>
                <a:ext cx="260145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B7C0A58A-5F38-43B8-85ED-E9C548D50FE5}"/>
              </a:ext>
            </a:extLst>
          </p:cNvPr>
          <p:cNvSpPr/>
          <p:nvPr/>
        </p:nvSpPr>
        <p:spPr>
          <a:xfrm>
            <a:off x="2581777" y="15930814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0478FB-76AC-45D4-9D44-CBF748595479}"/>
              </a:ext>
            </a:extLst>
          </p:cNvPr>
          <p:cNvSpPr/>
          <p:nvPr/>
        </p:nvSpPr>
        <p:spPr>
          <a:xfrm>
            <a:off x="2581777" y="13182599"/>
            <a:ext cx="6184232" cy="380699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326B644-27F0-4AC8-9639-C6C16EC71205}"/>
              </a:ext>
            </a:extLst>
          </p:cNvPr>
          <p:cNvCxnSpPr>
            <a:cxnSpLocks/>
          </p:cNvCxnSpPr>
          <p:nvPr/>
        </p:nvCxnSpPr>
        <p:spPr>
          <a:xfrm flipH="1">
            <a:off x="5235576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0D2F722-3B77-438C-A8F8-F21F38C64060}"/>
              </a:ext>
            </a:extLst>
          </p:cNvPr>
          <p:cNvCxnSpPr>
            <a:cxnSpLocks/>
          </p:cNvCxnSpPr>
          <p:nvPr/>
        </p:nvCxnSpPr>
        <p:spPr>
          <a:xfrm flipH="1">
            <a:off x="4266407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41CBF0B-E240-4C9E-AD44-661A825F65A4}"/>
              </a:ext>
            </a:extLst>
          </p:cNvPr>
          <p:cNvCxnSpPr>
            <a:cxnSpLocks/>
          </p:cNvCxnSpPr>
          <p:nvPr/>
        </p:nvCxnSpPr>
        <p:spPr>
          <a:xfrm flipH="1">
            <a:off x="3297238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4780B52-D5C9-4883-9A09-9F05F8317065}"/>
              </a:ext>
            </a:extLst>
          </p:cNvPr>
          <p:cNvCxnSpPr>
            <a:cxnSpLocks/>
          </p:cNvCxnSpPr>
          <p:nvPr/>
        </p:nvCxnSpPr>
        <p:spPr>
          <a:xfrm flipH="1">
            <a:off x="7173913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B85AFC4-6C7C-4792-8682-9877708AE2EE}"/>
              </a:ext>
            </a:extLst>
          </p:cNvPr>
          <p:cNvCxnSpPr>
            <a:cxnSpLocks/>
          </p:cNvCxnSpPr>
          <p:nvPr/>
        </p:nvCxnSpPr>
        <p:spPr>
          <a:xfrm flipH="1">
            <a:off x="6204745" y="13687425"/>
            <a:ext cx="962025" cy="2223627"/>
          </a:xfrm>
          <a:prstGeom prst="straightConnector1">
            <a:avLst/>
          </a:prstGeom>
          <a:ln w="63500" cap="rnd">
            <a:solidFill>
              <a:schemeClr val="accent4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E9320C8-B6F8-45EB-AC40-8F318C48BF8D}"/>
              </a:ext>
            </a:extLst>
          </p:cNvPr>
          <p:cNvSpPr/>
          <p:nvPr/>
        </p:nvSpPr>
        <p:spPr>
          <a:xfrm rot="1386787">
            <a:off x="12898652" y="11618778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CD7748-6E0D-4FF1-A2EA-DC72B1932849}"/>
              </a:ext>
            </a:extLst>
          </p:cNvPr>
          <p:cNvSpPr/>
          <p:nvPr/>
        </p:nvSpPr>
        <p:spPr>
          <a:xfrm rot="2550091">
            <a:off x="13702018" y="12041507"/>
            <a:ext cx="589764" cy="11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/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360090-3F22-4B20-A77C-398B9BADF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469" y="13768611"/>
                <a:ext cx="76925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B99E474-D8E5-4DC6-996A-6EA09FDBD637}"/>
              </a:ext>
            </a:extLst>
          </p:cNvPr>
          <p:cNvCxnSpPr>
            <a:cxnSpLocks/>
          </p:cNvCxnSpPr>
          <p:nvPr/>
        </p:nvCxnSpPr>
        <p:spPr>
          <a:xfrm>
            <a:off x="5976938" y="14280356"/>
            <a:ext cx="757237" cy="326232"/>
          </a:xfrm>
          <a:prstGeom prst="straightConnector1">
            <a:avLst/>
          </a:prstGeom>
          <a:ln w="1270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95F0760-3738-436B-940E-86794B3A2DE5}"/>
              </a:ext>
            </a:extLst>
          </p:cNvPr>
          <p:cNvCxnSpPr>
            <a:cxnSpLocks/>
          </p:cNvCxnSpPr>
          <p:nvPr/>
        </p:nvCxnSpPr>
        <p:spPr>
          <a:xfrm>
            <a:off x="5836444" y="14606111"/>
            <a:ext cx="900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/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7AC492-D866-4408-A40E-46F3F942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56" y="13677213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弧形 63">
            <a:extLst>
              <a:ext uri="{FF2B5EF4-FFF2-40B4-BE49-F238E27FC236}">
                <a16:creationId xmlns:a16="http://schemas.microsoft.com/office/drawing/2014/main" id="{F0947824-7891-42D3-933A-E6D58FBC12C8}"/>
              </a:ext>
            </a:extLst>
          </p:cNvPr>
          <p:cNvSpPr/>
          <p:nvPr/>
        </p:nvSpPr>
        <p:spPr>
          <a:xfrm>
            <a:off x="6360320" y="1441211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0C32512-8915-4D76-93A2-6E7CD0ECB586}"/>
              </a:ext>
            </a:extLst>
          </p:cNvPr>
          <p:cNvSpPr/>
          <p:nvPr/>
        </p:nvSpPr>
        <p:spPr>
          <a:xfrm rot="21352911">
            <a:off x="5948363" y="14316075"/>
            <a:ext cx="97631" cy="59532"/>
          </a:xfrm>
          <a:custGeom>
            <a:avLst/>
            <a:gdLst>
              <a:gd name="connsiteX0" fmla="*/ 0 w 97631"/>
              <a:gd name="connsiteY0" fmla="*/ 28575 h 52388"/>
              <a:gd name="connsiteX1" fmla="*/ 73818 w 97631"/>
              <a:gd name="connsiteY1" fmla="*/ 52388 h 52388"/>
              <a:gd name="connsiteX2" fmla="*/ 97631 w 97631"/>
              <a:gd name="connsiteY2" fmla="*/ 0 h 52388"/>
              <a:gd name="connsiteX0" fmla="*/ 0 w 97631"/>
              <a:gd name="connsiteY0" fmla="*/ 28575 h 66675"/>
              <a:gd name="connsiteX1" fmla="*/ 61912 w 97631"/>
              <a:gd name="connsiteY1" fmla="*/ 66675 h 66675"/>
              <a:gd name="connsiteX2" fmla="*/ 97631 w 97631"/>
              <a:gd name="connsiteY2" fmla="*/ 0 h 66675"/>
              <a:gd name="connsiteX0" fmla="*/ 0 w 97631"/>
              <a:gd name="connsiteY0" fmla="*/ 28575 h 59532"/>
              <a:gd name="connsiteX1" fmla="*/ 64294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  <a:gd name="connsiteX0" fmla="*/ 0 w 97631"/>
              <a:gd name="connsiteY0" fmla="*/ 28575 h 59532"/>
              <a:gd name="connsiteX1" fmla="*/ 69056 w 97631"/>
              <a:gd name="connsiteY1" fmla="*/ 59532 h 59532"/>
              <a:gd name="connsiteX2" fmla="*/ 97631 w 97631"/>
              <a:gd name="connsiteY2" fmla="*/ 0 h 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59532">
                <a:moveTo>
                  <a:pt x="0" y="28575"/>
                </a:moveTo>
                <a:lnTo>
                  <a:pt x="69056" y="59532"/>
                </a:lnTo>
                <a:cubicBezTo>
                  <a:pt x="76994" y="42069"/>
                  <a:pt x="89693" y="17463"/>
                  <a:pt x="97631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84229218-3EFD-4A5D-8226-0236DECA92A7}"/>
              </a:ext>
            </a:extLst>
          </p:cNvPr>
          <p:cNvSpPr/>
          <p:nvPr/>
        </p:nvSpPr>
        <p:spPr>
          <a:xfrm>
            <a:off x="6248401" y="14277975"/>
            <a:ext cx="3200400" cy="708400"/>
          </a:xfrm>
          <a:custGeom>
            <a:avLst/>
            <a:gdLst>
              <a:gd name="connsiteX0" fmla="*/ 0 w 3724275"/>
              <a:gd name="connsiteY0" fmla="*/ 323850 h 708400"/>
              <a:gd name="connsiteX1" fmla="*/ 828675 w 3724275"/>
              <a:gd name="connsiteY1" fmla="*/ 704850 h 708400"/>
              <a:gd name="connsiteX2" fmla="*/ 2181225 w 3724275"/>
              <a:gd name="connsiteY2" fmla="*/ 123825 h 708400"/>
              <a:gd name="connsiteX3" fmla="*/ 3724275 w 3724275"/>
              <a:gd name="connsiteY3" fmla="*/ 0 h 70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4275" h="708400">
                <a:moveTo>
                  <a:pt x="0" y="323850"/>
                </a:moveTo>
                <a:cubicBezTo>
                  <a:pt x="232569" y="531018"/>
                  <a:pt x="465138" y="738187"/>
                  <a:pt x="828675" y="704850"/>
                </a:cubicBezTo>
                <a:cubicBezTo>
                  <a:pt x="1192212" y="671513"/>
                  <a:pt x="1698625" y="241300"/>
                  <a:pt x="2181225" y="123825"/>
                </a:cubicBezTo>
                <a:cubicBezTo>
                  <a:pt x="2663825" y="6350"/>
                  <a:pt x="3194050" y="3175"/>
                  <a:pt x="37242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9BADF00-79E4-4342-B651-AE2CF9AC9D92}"/>
              </a:ext>
            </a:extLst>
          </p:cNvPr>
          <p:cNvSpPr/>
          <p:nvPr/>
        </p:nvSpPr>
        <p:spPr>
          <a:xfrm>
            <a:off x="5736431" y="14030325"/>
            <a:ext cx="626269" cy="492919"/>
          </a:xfrm>
          <a:custGeom>
            <a:avLst/>
            <a:gdLst>
              <a:gd name="connsiteX0" fmla="*/ 626269 w 626269"/>
              <a:gd name="connsiteY0" fmla="*/ 492919 h 492919"/>
              <a:gd name="connsiteX1" fmla="*/ 414338 w 626269"/>
              <a:gd name="connsiteY1" fmla="*/ 431006 h 492919"/>
              <a:gd name="connsiteX2" fmla="*/ 266700 w 626269"/>
              <a:gd name="connsiteY2" fmla="*/ 140494 h 492919"/>
              <a:gd name="connsiteX3" fmla="*/ 0 w 626269"/>
              <a:gd name="connsiteY3" fmla="*/ 0 h 49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269" h="492919">
                <a:moveTo>
                  <a:pt x="626269" y="492919"/>
                </a:moveTo>
                <a:cubicBezTo>
                  <a:pt x="550267" y="491331"/>
                  <a:pt x="474266" y="489743"/>
                  <a:pt x="414338" y="431006"/>
                </a:cubicBezTo>
                <a:cubicBezTo>
                  <a:pt x="354410" y="372269"/>
                  <a:pt x="335756" y="212328"/>
                  <a:pt x="266700" y="140494"/>
                </a:cubicBezTo>
                <a:cubicBezTo>
                  <a:pt x="197644" y="68660"/>
                  <a:pt x="98822" y="3433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/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易知单位面积（长度）</a:t>
                </a:r>
                <a:endParaRPr lang="en-US" altLang="zh-CN" sz="4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4000" dirty="0"/>
                  <a:t>接收的光线数为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57CDE0B-3B27-474F-9C1C-414001465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07" y="14569395"/>
                <a:ext cx="5548994" cy="1843197"/>
              </a:xfrm>
              <a:prstGeom prst="rect">
                <a:avLst/>
              </a:prstGeom>
              <a:blipFill>
                <a:blip r:embed="rId15"/>
                <a:stretch>
                  <a:fillRect l="-3956" b="-13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A480201-9A92-4960-873B-898924CA7E48}"/>
              </a:ext>
            </a:extLst>
          </p:cNvPr>
          <p:cNvCxnSpPr>
            <a:cxnSpLocks/>
          </p:cNvCxnSpPr>
          <p:nvPr/>
        </p:nvCxnSpPr>
        <p:spPr>
          <a:xfrm flipV="1">
            <a:off x="5226930" y="14668500"/>
            <a:ext cx="0" cy="1226677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弧形 84">
            <a:extLst>
              <a:ext uri="{FF2B5EF4-FFF2-40B4-BE49-F238E27FC236}">
                <a16:creationId xmlns:a16="http://schemas.microsoft.com/office/drawing/2014/main" id="{C408B86C-876B-4D1E-8D17-C752D4867323}"/>
              </a:ext>
            </a:extLst>
          </p:cNvPr>
          <p:cNvSpPr/>
          <p:nvPr/>
        </p:nvSpPr>
        <p:spPr>
          <a:xfrm rot="5653564">
            <a:off x="5157789" y="15383668"/>
            <a:ext cx="292100" cy="292100"/>
          </a:xfrm>
          <a:prstGeom prst="arc">
            <a:avLst>
              <a:gd name="adj1" fmla="val 9630274"/>
              <a:gd name="adj2" fmla="val 1341928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43A48BFD-CC95-41A2-A661-120C7348AF3B}"/>
              </a:ext>
            </a:extLst>
          </p:cNvPr>
          <p:cNvSpPr/>
          <p:nvPr/>
        </p:nvSpPr>
        <p:spPr>
          <a:xfrm>
            <a:off x="5348288" y="14211300"/>
            <a:ext cx="239439" cy="1181100"/>
          </a:xfrm>
          <a:custGeom>
            <a:avLst/>
            <a:gdLst>
              <a:gd name="connsiteX0" fmla="*/ 0 w 239439"/>
              <a:gd name="connsiteY0" fmla="*/ 1181100 h 1181100"/>
              <a:gd name="connsiteX1" fmla="*/ 209550 w 239439"/>
              <a:gd name="connsiteY1" fmla="*/ 633413 h 1181100"/>
              <a:gd name="connsiteX2" fmla="*/ 233362 w 239439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439" h="1181100">
                <a:moveTo>
                  <a:pt x="0" y="1181100"/>
                </a:moveTo>
                <a:cubicBezTo>
                  <a:pt x="85328" y="1005681"/>
                  <a:pt x="170656" y="830263"/>
                  <a:pt x="209550" y="633413"/>
                </a:cubicBezTo>
                <a:cubicBezTo>
                  <a:pt x="248444" y="436563"/>
                  <a:pt x="240903" y="218281"/>
                  <a:pt x="23336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7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C2510DC-4F5F-45A3-9792-02BD1295FE8E}"/>
              </a:ext>
            </a:extLst>
          </p:cNvPr>
          <p:cNvSpPr/>
          <p:nvPr/>
        </p:nvSpPr>
        <p:spPr>
          <a:xfrm>
            <a:off x="-1" y="13595685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F6954-3366-4F27-946E-D5030C7B71E9}"/>
              </a:ext>
            </a:extLst>
          </p:cNvPr>
          <p:cNvSpPr/>
          <p:nvPr/>
        </p:nvSpPr>
        <p:spPr>
          <a:xfrm>
            <a:off x="-1" y="5048250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1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42284"/>
                <a:ext cx="11797879" cy="2755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/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A0EAD2-E5C1-4AE9-BAA4-240C1FCA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346478"/>
                <a:ext cx="6549572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/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D9015C-55FB-43B7-8745-4B21E81B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5346478"/>
                <a:ext cx="8870529" cy="264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503046"/>
            <a:ext cx="18000663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9801274"/>
                <a:ext cx="11797879" cy="264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/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4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1AE946-BE22-409B-9EB5-2703C81C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64" y="13815141"/>
                <a:ext cx="13863134" cy="2801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39390B70-C278-4097-907C-DC8D73A023A5}"/>
              </a:ext>
            </a:extLst>
          </p:cNvPr>
          <p:cNvSpPr/>
          <p:nvPr/>
        </p:nvSpPr>
        <p:spPr>
          <a:xfrm>
            <a:off x="331" y="957433"/>
            <a:ext cx="14400000" cy="2850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49E38E-A825-4C37-8CF7-16631F09408A}"/>
              </a:ext>
            </a:extLst>
          </p:cNvPr>
          <p:cNvSpPr/>
          <p:nvPr/>
        </p:nvSpPr>
        <p:spPr>
          <a:xfrm>
            <a:off x="3420375" y="8667750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30C2A0-091D-43F9-8985-7AB08DE43364}"/>
              </a:ext>
            </a:extLst>
          </p:cNvPr>
          <p:cNvSpPr/>
          <p:nvPr/>
        </p:nvSpPr>
        <p:spPr>
          <a:xfrm>
            <a:off x="331" y="4800600"/>
            <a:ext cx="18000000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E71E4A9-3EEE-40E3-B872-124752985F44}"/>
              </a:ext>
            </a:extLst>
          </p:cNvPr>
          <p:cNvGrpSpPr/>
          <p:nvPr/>
        </p:nvGrpSpPr>
        <p:grpSpPr>
          <a:xfrm>
            <a:off x="3906042" y="1163438"/>
            <a:ext cx="6588578" cy="2438221"/>
            <a:chOff x="5475717" y="1255574"/>
            <a:chExt cx="6588578" cy="2438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/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4E1B5FB-1B1A-42C1-BB94-08991F835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17" y="1272149"/>
                  <a:ext cx="2874282" cy="7694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/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0DC098E-C325-4ACE-9D96-CB40DB1DF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563" y="1255574"/>
                  <a:ext cx="4315732" cy="8059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/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表面颜色</a:t>
                  </a:r>
                </a:p>
              </p:txBody>
            </p:sp>
          </mc:Choice>
          <mc:Fallback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CD7CC9-DFAC-46F5-B95C-F36E7FC1C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109014"/>
                  <a:ext cx="4315732" cy="769441"/>
                </a:xfrm>
                <a:prstGeom prst="rect">
                  <a:avLst/>
                </a:prstGeom>
                <a:blipFill>
                  <a:blip r:embed="rId4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/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光线颜色</a:t>
                  </a:r>
                </a:p>
              </p:txBody>
            </p:sp>
          </mc:Choice>
          <mc:Fallback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7CF595B-CE96-4387-8629-E29EB01AA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63" y="2924354"/>
                  <a:ext cx="4315732" cy="769441"/>
                </a:xfrm>
                <a:prstGeom prst="rect">
                  <a:avLst/>
                </a:prstGeom>
                <a:blipFill>
                  <a:blip r:embed="rId5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DCD3BE-10E0-4BE6-A203-115063C984C9}"/>
              </a:ext>
            </a:extLst>
          </p:cNvPr>
          <p:cNvGrpSpPr/>
          <p:nvPr/>
        </p:nvGrpSpPr>
        <p:grpSpPr>
          <a:xfrm>
            <a:off x="475223" y="4959526"/>
            <a:ext cx="17050217" cy="3017095"/>
            <a:chOff x="803475" y="5347051"/>
            <a:chExt cx="17050217" cy="30170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/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745D4A1-4BED-40EF-8FEB-ABA791053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5347051"/>
                  <a:ext cx="6831038" cy="8059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/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D94C1F6-1D7D-4328-BC64-2D7791AE8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6398390"/>
                  <a:ext cx="6831038" cy="8601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/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altLang="zh-C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4400" dirty="0"/>
                    <a:t> </a:t>
                  </a:r>
                </a:p>
              </p:txBody>
            </p:sp>
          </mc:Choice>
          <mc:Fallback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B05F87B-D8D3-4DD9-945A-27CDA67C3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5" y="7503974"/>
                  <a:ext cx="6831038" cy="8601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677987B-D14D-4C05-8B5A-924E4F5E6FAA}"/>
                </a:ext>
              </a:extLst>
            </p:cNvPr>
            <p:cNvSpPr txBox="1"/>
            <p:nvPr/>
          </p:nvSpPr>
          <p:spPr>
            <a:xfrm>
              <a:off x="7686876" y="5365294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/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取其和 </a:t>
              </a:r>
              <a:r>
                <a:rPr lang="en-US" altLang="zh-CN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 </a:t>
              </a:r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的最大值，让背面纯黑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7BDFF97-AD1F-465F-A50E-C32C5D0D70E0}"/>
                </a:ext>
              </a:extLst>
            </p:cNvPr>
            <p:cNvSpPr txBox="1"/>
            <p:nvPr/>
          </p:nvSpPr>
          <p:spPr>
            <a:xfrm>
              <a:off x="7686876" y="6457317"/>
              <a:ext cx="9860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/>
              <a:r>
                <a:rPr lang="zh-CN" altLang="en-US" sz="4400" b="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取绝对值，相当于两面都有光照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/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为环境光照，和入射光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并列放一起</a:t>
                  </a:r>
                </a:p>
              </p:txBody>
            </p:sp>
          </mc:Choice>
          <mc:Fallback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A06CD9D-30AF-4A52-82A9-A7715EBA5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876" y="7549340"/>
                  <a:ext cx="10166816" cy="769441"/>
                </a:xfrm>
                <a:prstGeom prst="rect">
                  <a:avLst/>
                </a:prstGeom>
                <a:blipFill>
                  <a:blip r:embed="rId9"/>
                  <a:stretch>
                    <a:fillRect t="-16667" r="-1079" b="-37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46FE1D77-B604-4B65-988A-C702C7B7FA4C}"/>
              </a:ext>
            </a:extLst>
          </p:cNvPr>
          <p:cNvSpPr/>
          <p:nvPr/>
        </p:nvSpPr>
        <p:spPr>
          <a:xfrm>
            <a:off x="3783977" y="13643811"/>
            <a:ext cx="6184232" cy="10587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6F9279-4586-4C50-9B70-8215FE1BD05E}"/>
              </a:ext>
            </a:extLst>
          </p:cNvPr>
          <p:cNvSpPr/>
          <p:nvPr/>
        </p:nvSpPr>
        <p:spPr>
          <a:xfrm>
            <a:off x="3783977" y="9144000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8927E00-4BD7-405C-8AF8-F8F3C0BC81B4}"/>
              </a:ext>
            </a:extLst>
          </p:cNvPr>
          <p:cNvCxnSpPr/>
          <p:nvPr/>
        </p:nvCxnSpPr>
        <p:spPr>
          <a:xfrm flipV="1">
            <a:off x="6197791" y="10720805"/>
            <a:ext cx="0" cy="2911642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3BACBB-81D9-412E-906E-42F48099A3D8}"/>
              </a:ext>
            </a:extLst>
          </p:cNvPr>
          <p:cNvCxnSpPr>
            <a:cxnSpLocks/>
          </p:cNvCxnSpPr>
          <p:nvPr/>
        </p:nvCxnSpPr>
        <p:spPr>
          <a:xfrm flipH="1" flipV="1">
            <a:off x="5314950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太阳形 64">
            <a:extLst>
              <a:ext uri="{FF2B5EF4-FFF2-40B4-BE49-F238E27FC236}">
                <a16:creationId xmlns:a16="http://schemas.microsoft.com/office/drawing/2014/main" id="{4E7A840C-7FA2-4815-9773-1CA4D7CDB4BB}"/>
              </a:ext>
            </a:extLst>
          </p:cNvPr>
          <p:cNvSpPr/>
          <p:nvPr/>
        </p:nvSpPr>
        <p:spPr>
          <a:xfrm>
            <a:off x="4504200" y="9600197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/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2A1087-0ADA-4FD3-8E3C-E51B1E2C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2" y="11785958"/>
                <a:ext cx="76925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/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F6B99AA-C08D-4ADE-95AD-D2268588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0553381"/>
                <a:ext cx="769257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/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0835E71-AFB5-4BB4-B8FE-0A9EFD618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86" y="11178856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/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B10E640-B674-4650-ADBA-41500447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9467850"/>
                <a:ext cx="5020800" cy="755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8F7E47F-353E-480A-A0E8-0DB5AEAB2D7F}"/>
              </a:ext>
            </a:extLst>
          </p:cNvPr>
          <p:cNvCxnSpPr>
            <a:cxnSpLocks/>
          </p:cNvCxnSpPr>
          <p:nvPr/>
        </p:nvCxnSpPr>
        <p:spPr>
          <a:xfrm flipV="1">
            <a:off x="6200775" y="11315700"/>
            <a:ext cx="880838" cy="232309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/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54169A1-48EE-4EFD-B96C-DB30B089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25" y="11178856"/>
                <a:ext cx="769257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3C263C9-5EA1-4D7A-B3AE-CCC65CB2F7A7}"/>
              </a:ext>
            </a:extLst>
          </p:cNvPr>
          <p:cNvCxnSpPr>
            <a:cxnSpLocks/>
          </p:cNvCxnSpPr>
          <p:nvPr/>
        </p:nvCxnSpPr>
        <p:spPr>
          <a:xfrm flipV="1">
            <a:off x="6191250" y="11811000"/>
            <a:ext cx="1628775" cy="1799223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/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EDE75B9-D361-4519-BE6F-CC7EAF6F5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81" y="11947883"/>
                <a:ext cx="769257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 descr="眼睛">
            <a:extLst>
              <a:ext uri="{FF2B5EF4-FFF2-40B4-BE49-F238E27FC236}">
                <a16:creationId xmlns:a16="http://schemas.microsoft.com/office/drawing/2014/main" id="{FB24BC0C-9C13-4AB9-82ED-AC75110385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2438" y="1080373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/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51A354F-9B44-4BE3-B636-267755841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681" y="11788456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/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7A5E523-B90D-4A5D-AFE0-93E2DB27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92" y="11785958"/>
                <a:ext cx="769257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/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4000" dirty="0"/>
                  <a:t>：反射光单位向量</a:t>
                </a:r>
              </a:p>
            </p:txBody>
          </p:sp>
        </mc:Choice>
        <mc:Fallback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E998D6D-8D0D-498D-AB6F-C94E190BF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0340374"/>
                <a:ext cx="5020800" cy="707886"/>
              </a:xfrm>
              <a:prstGeom prst="rect">
                <a:avLst/>
              </a:prstGeom>
              <a:blipFill>
                <a:blip r:embed="rId20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/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4000" dirty="0"/>
                  <a:t>：指向相机的单位向量</a:t>
                </a:r>
              </a:p>
            </p:txBody>
          </p:sp>
        </mc:Choice>
        <mc:Fallback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7345CFA-2CCF-4FBD-A7C2-0A63495F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165321"/>
                <a:ext cx="5944726" cy="707886"/>
              </a:xfrm>
              <a:prstGeom prst="rect">
                <a:avLst/>
              </a:prstGeom>
              <a:blipFill>
                <a:blip r:embed="rId2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/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000" dirty="0"/>
                  <a:t>：控制高光的扩散程度</a:t>
                </a:r>
              </a:p>
            </p:txBody>
          </p:sp>
        </mc:Choice>
        <mc:Fallback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782C3AF-97AF-43B0-B199-4E313CCF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375" y="11990268"/>
                <a:ext cx="5944726" cy="707886"/>
              </a:xfrm>
              <a:prstGeom prst="rect">
                <a:avLst/>
              </a:prstGeom>
              <a:blipFill>
                <a:blip r:embed="rId2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/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4000" dirty="0"/>
                  <a:t>：可选，控制高光的强弱</a:t>
                </a:r>
              </a:p>
            </p:txBody>
          </p:sp>
        </mc:Choice>
        <mc:Fallback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0AD33C-F99D-4BD9-8C3E-5764BDA7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5" y="12815215"/>
                <a:ext cx="6821025" cy="755463"/>
              </a:xfrm>
              <a:prstGeom prst="rect">
                <a:avLst/>
              </a:prstGeom>
              <a:blipFill>
                <a:blip r:embed="rId23"/>
                <a:stretch>
                  <a:fillRect t="-13710" b="-28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/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4000" dirty="0"/>
                  <a:t>：同前，入射光 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4000" dirty="0"/>
                  <a:t> 的颜色</a:t>
                </a:r>
              </a:p>
            </p:txBody>
          </p:sp>
        </mc:Choice>
        <mc:Fallback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FB2E1F-DA62-4AB0-986B-31B7D9D0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25" y="13687737"/>
                <a:ext cx="6821025" cy="707886"/>
              </a:xfrm>
              <a:prstGeom prst="rect">
                <a:avLst/>
              </a:prstGeom>
              <a:blipFill>
                <a:blip r:embed="rId2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5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16CB6FEF-4847-4F4A-9A8A-D49FEEF1FE44}"/>
              </a:ext>
            </a:extLst>
          </p:cNvPr>
          <p:cNvSpPr/>
          <p:nvPr/>
        </p:nvSpPr>
        <p:spPr>
          <a:xfrm>
            <a:off x="725301" y="871287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2DDD4F-38B7-44DB-9959-20FA371A0ACE}"/>
              </a:ext>
            </a:extLst>
          </p:cNvPr>
          <p:cNvSpPr/>
          <p:nvPr/>
        </p:nvSpPr>
        <p:spPr>
          <a:xfrm>
            <a:off x="1306248" y="4864101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A2B8342-7789-4BA0-AF98-63B9FDA28CB8}"/>
              </a:ext>
            </a:extLst>
          </p:cNvPr>
          <p:cNvSpPr/>
          <p:nvPr/>
        </p:nvSpPr>
        <p:spPr>
          <a:xfrm>
            <a:off x="1306248" y="1297858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太阳形 63">
            <a:extLst>
              <a:ext uri="{FF2B5EF4-FFF2-40B4-BE49-F238E27FC236}">
                <a16:creationId xmlns:a16="http://schemas.microsoft.com/office/drawing/2014/main" id="{9C782543-3D7E-4926-BF8F-034952530F9D}"/>
              </a:ext>
            </a:extLst>
          </p:cNvPr>
          <p:cNvSpPr/>
          <p:nvPr/>
        </p:nvSpPr>
        <p:spPr>
          <a:xfrm>
            <a:off x="2026471" y="1754055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F40187A-5D60-4A88-99A0-35C3EDFAAA24}"/>
              </a:ext>
            </a:extLst>
          </p:cNvPr>
          <p:cNvCxnSpPr/>
          <p:nvPr/>
        </p:nvCxnSpPr>
        <p:spPr>
          <a:xfrm flipV="1">
            <a:off x="3720062" y="2617442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286F94D-4398-422F-82D7-FBA4D363223D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/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E868119-B04A-4D2B-993C-4B2EDACF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013" y="3437950"/>
                <a:ext cx="769257" cy="497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/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781354-DB8A-49BA-A863-6265B297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2336072"/>
                <a:ext cx="769257" cy="497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/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11256CF-7B1F-47DC-B380-1D01C000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2901708"/>
                <a:ext cx="769257" cy="497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2710631-6C3C-4A7B-8A6A-E9B0C682B696}"/>
              </a:ext>
            </a:extLst>
          </p:cNvPr>
          <p:cNvCxnSpPr>
            <a:cxnSpLocks/>
          </p:cNvCxnSpPr>
          <p:nvPr/>
        </p:nvCxnSpPr>
        <p:spPr>
          <a:xfrm flipV="1">
            <a:off x="3723046" y="3075701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/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5BCD71E-8225-4FC5-8C4D-2D9CA6F84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76" y="2680728"/>
                <a:ext cx="769257" cy="497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/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E4E671D-5EA7-4E47-81CF-5AC55CDF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3" y="3437950"/>
                <a:ext cx="769257" cy="497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A5B8FFB-6A4A-46E3-8396-F118F3CE46A7}"/>
              </a:ext>
            </a:extLst>
          </p:cNvPr>
          <p:cNvCxnSpPr>
            <a:cxnSpLocks/>
          </p:cNvCxnSpPr>
          <p:nvPr/>
        </p:nvCxnSpPr>
        <p:spPr>
          <a:xfrm>
            <a:off x="3723046" y="4866000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7579D2F-1A2C-48A3-9E1C-1E4F4D136B26}"/>
              </a:ext>
            </a:extLst>
          </p:cNvPr>
          <p:cNvCxnSpPr>
            <a:cxnSpLocks/>
          </p:cNvCxnSpPr>
          <p:nvPr/>
        </p:nvCxnSpPr>
        <p:spPr>
          <a:xfrm flipV="1">
            <a:off x="4647162" y="3100762"/>
            <a:ext cx="0" cy="3518461"/>
          </a:xfrm>
          <a:prstGeom prst="straightConnector1">
            <a:avLst/>
          </a:prstGeom>
          <a:ln w="63500" cap="rnd">
            <a:solidFill>
              <a:schemeClr val="tx1"/>
            </a:solidFill>
            <a:prstDash val="dash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/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648455C-69CA-414A-A199-ADB17535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057" y="5522988"/>
                <a:ext cx="7692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/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ECED69C-B5F4-41F4-9999-9F626365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57" y="4248834"/>
                <a:ext cx="235254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/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如图，易表示出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向量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和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向量为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600" dirty="0"/>
                  <a:t>向量即为这两个向量的和：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再计算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D059B0B-C4A9-43AF-B254-9CE29E56E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1988234"/>
                <a:ext cx="6773862" cy="4161460"/>
              </a:xfrm>
              <a:prstGeom prst="rect">
                <a:avLst/>
              </a:prstGeom>
              <a:blipFill>
                <a:blip r:embed="rId9"/>
                <a:stretch>
                  <a:fillRect l="-2790" b="-4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F734164-938E-4FDF-AD36-4B492CBEB6D1}"/>
              </a:ext>
            </a:extLst>
          </p:cNvPr>
          <p:cNvCxnSpPr>
            <a:cxnSpLocks/>
          </p:cNvCxnSpPr>
          <p:nvPr/>
        </p:nvCxnSpPr>
        <p:spPr>
          <a:xfrm flipV="1">
            <a:off x="3735161" y="361950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图形 98" descr="眼睛">
            <a:extLst>
              <a:ext uri="{FF2B5EF4-FFF2-40B4-BE49-F238E27FC236}">
                <a16:creationId xmlns:a16="http://schemas.microsoft.com/office/drawing/2014/main" id="{4CD2FC39-F7E6-4735-B617-9D0FB2A0A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250954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/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59D7949-63DC-4D33-9221-E01F47D94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3357612"/>
                <a:ext cx="76925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9AAE1E19-8B78-48FC-A959-5FC22A1D775E}"/>
              </a:ext>
            </a:extLst>
          </p:cNvPr>
          <p:cNvSpPr/>
          <p:nvPr/>
        </p:nvSpPr>
        <p:spPr>
          <a:xfrm>
            <a:off x="725301" y="8549344"/>
            <a:ext cx="14400000" cy="645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164E88D-04E7-48D7-AAB4-AD60E620C860}"/>
              </a:ext>
            </a:extLst>
          </p:cNvPr>
          <p:cNvSpPr/>
          <p:nvPr/>
        </p:nvSpPr>
        <p:spPr>
          <a:xfrm>
            <a:off x="1306248" y="12542158"/>
            <a:ext cx="6184232" cy="1992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8383680-03DC-4F28-8012-8C4A4A534F7B}"/>
              </a:ext>
            </a:extLst>
          </p:cNvPr>
          <p:cNvSpPr/>
          <p:nvPr/>
        </p:nvSpPr>
        <p:spPr>
          <a:xfrm>
            <a:off x="1306248" y="8975915"/>
            <a:ext cx="6184232" cy="55585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太阳形 103">
            <a:extLst>
              <a:ext uri="{FF2B5EF4-FFF2-40B4-BE49-F238E27FC236}">
                <a16:creationId xmlns:a16="http://schemas.microsoft.com/office/drawing/2014/main" id="{7658B8B0-E740-4CB3-BF93-921DCC1EE373}"/>
              </a:ext>
            </a:extLst>
          </p:cNvPr>
          <p:cNvSpPr/>
          <p:nvPr/>
        </p:nvSpPr>
        <p:spPr>
          <a:xfrm>
            <a:off x="2026471" y="9432112"/>
            <a:ext cx="781050" cy="781050"/>
          </a:xfrm>
          <a:prstGeom prst="sun">
            <a:avLst>
              <a:gd name="adj" fmla="val 3061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FC599D62-3386-4A1D-AB12-33141959281C}"/>
              </a:ext>
            </a:extLst>
          </p:cNvPr>
          <p:cNvCxnSpPr/>
          <p:nvPr/>
        </p:nvCxnSpPr>
        <p:spPr>
          <a:xfrm flipV="1">
            <a:off x="3720062" y="10295499"/>
            <a:ext cx="0" cy="2242894"/>
          </a:xfrm>
          <a:prstGeom prst="straightConnector1">
            <a:avLst/>
          </a:prstGeom>
          <a:ln w="63500" cap="rnd">
            <a:solidFill>
              <a:schemeClr val="tx1"/>
            </a:solidFill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232C166-4E42-4ED7-A28C-B57DEC390DD4}"/>
              </a:ext>
            </a:extLst>
          </p:cNvPr>
          <p:cNvCxnSpPr>
            <a:cxnSpLocks/>
          </p:cNvCxnSpPr>
          <p:nvPr/>
        </p:nvCxnSpPr>
        <p:spPr>
          <a:xfrm flipH="1" flipV="1">
            <a:off x="2837221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/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92DE0DEC-6DAC-4A6B-852A-F6AEA15F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01" y="10014129"/>
                <a:ext cx="769257" cy="4978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/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28283BD-D2E2-41D1-A024-F0CF72FF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37" y="10579765"/>
                <a:ext cx="769257" cy="4978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D91AEBF2-66EB-461B-B6FD-4F2806CE2A8B}"/>
              </a:ext>
            </a:extLst>
          </p:cNvPr>
          <p:cNvCxnSpPr>
            <a:cxnSpLocks/>
          </p:cNvCxnSpPr>
          <p:nvPr/>
        </p:nvCxnSpPr>
        <p:spPr>
          <a:xfrm flipV="1">
            <a:off x="3723046" y="10753758"/>
            <a:ext cx="880838" cy="1789527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/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E8479BF-7067-494E-9B7F-80DD8947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26" y="10206385"/>
                <a:ext cx="769257" cy="4978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/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6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用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3600" dirty="0"/>
                  <a:t> </a:t>
                </a:r>
                <a:r>
                  <a:rPr lang="zh-CN" altLang="en-US" sz="3600" dirty="0"/>
                  <a:t>来近似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/>
                  <a:t>则新的式子可写作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</a:p>
            </p:txBody>
          </p:sp>
        </mc:Choice>
        <mc:Fallback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D9731B12-77A3-47F5-BF44-4028DB9B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9666291"/>
                <a:ext cx="5484812" cy="4058740"/>
              </a:xfrm>
              <a:prstGeom prst="rect">
                <a:avLst/>
              </a:prstGeom>
              <a:blipFill>
                <a:blip r:embed="rId16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68EC3A7-EB63-4D26-9E95-1DCA67EEE10C}"/>
              </a:ext>
            </a:extLst>
          </p:cNvPr>
          <p:cNvCxnSpPr>
            <a:cxnSpLocks/>
          </p:cNvCxnSpPr>
          <p:nvPr/>
        </p:nvCxnSpPr>
        <p:spPr>
          <a:xfrm flipV="1">
            <a:off x="3723254" y="11321370"/>
            <a:ext cx="1530259" cy="1224095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形 118" descr="眼睛">
            <a:extLst>
              <a:ext uri="{FF2B5EF4-FFF2-40B4-BE49-F238E27FC236}">
                <a16:creationId xmlns:a16="http://schemas.microsoft.com/office/drawing/2014/main" id="{76970A20-E1B5-4100-A982-0BA7D660D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6829" y="1018759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/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5C73C2B-F8E6-48CA-9FF8-79818B655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52" y="11035669"/>
                <a:ext cx="769257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BF7BBB3-9D0D-40DE-BA7D-2F8295DA6C47}"/>
              </a:ext>
            </a:extLst>
          </p:cNvPr>
          <p:cNvCxnSpPr>
            <a:cxnSpLocks/>
          </p:cNvCxnSpPr>
          <p:nvPr/>
        </p:nvCxnSpPr>
        <p:spPr>
          <a:xfrm flipV="1">
            <a:off x="3727450" y="10509250"/>
            <a:ext cx="501650" cy="2032001"/>
          </a:xfrm>
          <a:prstGeom prst="straightConnector1">
            <a:avLst/>
          </a:prstGeom>
          <a:ln w="63500" cap="rnd">
            <a:solidFill>
              <a:schemeClr val="tx1"/>
            </a:solidFill>
            <a:miter lim="800000"/>
            <a:headEnd w="sm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/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E0962914-9E69-4149-8E0B-5BD21CF9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76" y="9920635"/>
                <a:ext cx="769257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 11">
            <a:extLst>
              <a:ext uri="{FF2B5EF4-FFF2-40B4-BE49-F238E27FC236}">
                <a16:creationId xmlns:a16="http://schemas.microsoft.com/office/drawing/2014/main" id="{DB48529B-0218-41C3-A079-53F683DA1264}"/>
              </a:ext>
            </a:extLst>
          </p:cNvPr>
          <p:cNvSpPr/>
          <p:nvPr/>
        </p:nvSpPr>
        <p:spPr>
          <a:xfrm>
            <a:off x="3226593" y="11659393"/>
            <a:ext cx="1081088" cy="1081088"/>
          </a:xfrm>
          <a:prstGeom prst="arc">
            <a:avLst>
              <a:gd name="adj1" fmla="val 16119703"/>
              <a:gd name="adj2" fmla="val 1710446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弧形 122">
            <a:extLst>
              <a:ext uri="{FF2B5EF4-FFF2-40B4-BE49-F238E27FC236}">
                <a16:creationId xmlns:a16="http://schemas.microsoft.com/office/drawing/2014/main" id="{015B77A9-450F-47BA-AD04-18302D652F03}"/>
              </a:ext>
            </a:extLst>
          </p:cNvPr>
          <p:cNvSpPr/>
          <p:nvPr/>
        </p:nvSpPr>
        <p:spPr>
          <a:xfrm>
            <a:off x="3386930" y="11727656"/>
            <a:ext cx="1081088" cy="1081088"/>
          </a:xfrm>
          <a:prstGeom prst="arc">
            <a:avLst>
              <a:gd name="adj1" fmla="val 17601032"/>
              <a:gd name="adj2" fmla="val 19667265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6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FB41E9F9-A38F-4FB0-B4CC-FB772BCD35A6}"/>
              </a:ext>
            </a:extLst>
          </p:cNvPr>
          <p:cNvSpPr/>
          <p:nvPr/>
        </p:nvSpPr>
        <p:spPr>
          <a:xfrm>
            <a:off x="331" y="6286500"/>
            <a:ext cx="18000000" cy="910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C39BA1F-4AC9-4A69-9C3A-05EFDE51A592}"/>
              </a:ext>
            </a:extLst>
          </p:cNvPr>
          <p:cNvSpPr/>
          <p:nvPr/>
        </p:nvSpPr>
        <p:spPr>
          <a:xfrm>
            <a:off x="331" y="721893"/>
            <a:ext cx="18000000" cy="483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F67509-FFB6-43F7-A292-D83AFB0CB9FD}"/>
              </a:ext>
            </a:extLst>
          </p:cNvPr>
          <p:cNvGrpSpPr/>
          <p:nvPr/>
        </p:nvGrpSpPr>
        <p:grpSpPr>
          <a:xfrm>
            <a:off x="857557" y="871538"/>
            <a:ext cx="16424604" cy="2908300"/>
            <a:chOff x="857557" y="871538"/>
            <a:chExt cx="16424604" cy="29083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13F52E-A2AD-4332-92D8-DA3B183E4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5" t="73302" r="3609" b="1188"/>
            <a:stretch/>
          </p:blipFill>
          <p:spPr>
            <a:xfrm>
              <a:off x="14396085" y="877888"/>
              <a:ext cx="2886076" cy="2895601"/>
            </a:xfrm>
            <a:prstGeom prst="ellipse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C00406B-0FF8-43AC-9B7B-11ECB502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3" t="73304" r="72930" b="1314"/>
            <a:stretch/>
          </p:blipFill>
          <p:spPr>
            <a:xfrm>
              <a:off x="11019788" y="885032"/>
              <a:ext cx="2890838" cy="2881313"/>
            </a:xfrm>
            <a:prstGeom prst="ellipse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AB1733E-271B-4228-9E67-992032FC3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75" t="37096" r="38328" b="37605"/>
            <a:stretch/>
          </p:blipFill>
          <p:spPr>
            <a:xfrm>
              <a:off x="7648253" y="889795"/>
              <a:ext cx="2886075" cy="2871787"/>
            </a:xfrm>
            <a:prstGeom prst="ellipse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155E860-1D9A-424F-80E8-B5CE6026C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94" t="890" r="3448" b="73686"/>
            <a:stretch/>
          </p:blipFill>
          <p:spPr>
            <a:xfrm>
              <a:off x="4257667" y="882651"/>
              <a:ext cx="2905126" cy="2886075"/>
            </a:xfrm>
            <a:prstGeom prst="ellipse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237ACFD-1F4C-419F-BC85-0D5713D4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" t="696" r="72862" b="73684"/>
            <a:stretch/>
          </p:blipFill>
          <p:spPr>
            <a:xfrm>
              <a:off x="857557" y="871538"/>
              <a:ext cx="2914650" cy="2908300"/>
            </a:xfrm>
            <a:prstGeom prst="ellipse">
              <a:avLst/>
            </a:prstGeom>
          </p:spPr>
        </p:pic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BE44A2B-74A4-4991-8DC8-4D5F14296D26}"/>
              </a:ext>
            </a:extLst>
          </p:cNvPr>
          <p:cNvCxnSpPr>
            <a:cxnSpLocks/>
          </p:cNvCxnSpPr>
          <p:nvPr/>
        </p:nvCxnSpPr>
        <p:spPr>
          <a:xfrm>
            <a:off x="6888634" y="4276725"/>
            <a:ext cx="43624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/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增大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7F1071-89F8-4D9B-B682-7BA9778C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38" y="4572000"/>
                <a:ext cx="1943100" cy="769441"/>
              </a:xfrm>
              <a:prstGeom prst="rect">
                <a:avLst/>
              </a:prstGeom>
              <a:blipFill>
                <a:blip r:embed="rId3"/>
                <a:stretch>
                  <a:fillRect t="-15873" r="-4717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EE43330-AF14-4CD4-9394-BE9D0EFA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5" y="6029079"/>
            <a:ext cx="10771428" cy="8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/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E981961-F2E9-425B-B534-8B21131F0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7382805"/>
                <a:ext cx="245949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/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415122F-D46D-4F4F-A0AD-56A78655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9240634"/>
                <a:ext cx="245949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/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4400" b="0" i="0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zh-CN" altLang="en-US" sz="4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mc:Choice>
        <mc:Fallback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94D9C52-1EC0-4417-9C6E-CB3CE233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3081" y="11098463"/>
                <a:ext cx="245949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A07171-38F8-49AA-86AF-CFCCCB0FFE74}"/>
              </a:ext>
            </a:extLst>
          </p:cNvPr>
          <p:cNvCxnSpPr>
            <a:endCxn id="56" idx="1"/>
          </p:cNvCxnSpPr>
          <p:nvPr/>
        </p:nvCxnSpPr>
        <p:spPr>
          <a:xfrm flipV="1">
            <a:off x="10473202" y="7767526"/>
            <a:ext cx="2489879" cy="31196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1743DC-D708-4E84-84A1-BFEFD7F4BF7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486231" y="7767526"/>
            <a:ext cx="3476850" cy="106670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5D1D088-6C6C-4026-AD46-8B5C3A166ED4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9602345" y="9625355"/>
            <a:ext cx="3360736" cy="5296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68B377A-E96F-41B5-BA53-6F50A3E14EF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765506" y="9625355"/>
            <a:ext cx="4197575" cy="132388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4B3D26D-2AEC-4D57-ABF7-BDE809ADD92E}"/>
              </a:ext>
            </a:extLst>
          </p:cNvPr>
          <p:cNvCxnSpPr>
            <a:endCxn id="59" idx="1"/>
          </p:cNvCxnSpPr>
          <p:nvPr/>
        </p:nvCxnSpPr>
        <p:spPr>
          <a:xfrm flipV="1">
            <a:off x="8644402" y="11483184"/>
            <a:ext cx="4318679" cy="42807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092FD67-B093-4C10-9244-FFABF7DA348B}"/>
              </a:ext>
            </a:extLst>
          </p:cNvPr>
          <p:cNvCxnSpPr>
            <a:endCxn id="59" idx="1"/>
          </p:cNvCxnSpPr>
          <p:nvPr/>
        </p:nvCxnSpPr>
        <p:spPr>
          <a:xfrm flipV="1">
            <a:off x="8208974" y="11483184"/>
            <a:ext cx="4754107" cy="7909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75E7EE6-A7A6-4828-A3B8-A37B3D5E4C72}"/>
              </a:ext>
            </a:extLst>
          </p:cNvPr>
          <p:cNvGrpSpPr/>
          <p:nvPr/>
        </p:nvGrpSpPr>
        <p:grpSpPr>
          <a:xfrm>
            <a:off x="3092450" y="13862526"/>
            <a:ext cx="4261086" cy="1437097"/>
            <a:chOff x="11988800" y="5728176"/>
            <a:chExt cx="4261086" cy="143709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BC3D612-D1AA-461E-9A51-C4470393A5D4}"/>
                </a:ext>
              </a:extLst>
            </p:cNvPr>
            <p:cNvSpPr/>
            <p:nvPr/>
          </p:nvSpPr>
          <p:spPr>
            <a:xfrm>
              <a:off x="11988800" y="6004039"/>
              <a:ext cx="1480457" cy="217714"/>
            </a:xfrm>
            <a:prstGeom prst="rect">
              <a:avLst/>
            </a:prstGeom>
            <a:solidFill>
              <a:srgbClr val="77A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D68E8CF-708A-497E-B245-F7E3163A28A4}"/>
                </a:ext>
              </a:extLst>
            </p:cNvPr>
            <p:cNvSpPr/>
            <p:nvPr/>
          </p:nvSpPr>
          <p:spPr>
            <a:xfrm>
              <a:off x="11988800" y="6671695"/>
              <a:ext cx="1480457" cy="217714"/>
            </a:xfrm>
            <a:prstGeom prst="rect">
              <a:avLst/>
            </a:prstGeom>
            <a:solidFill>
              <a:srgbClr val="007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/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432D30B-0FCC-4D12-AC20-0C7F0CCF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6853" y="5728176"/>
                  <a:ext cx="2459491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/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zh-CN" altLang="en-US" sz="44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5B0078F-2C91-4C25-83CF-5B94B9CB5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0395" y="6395832"/>
                  <a:ext cx="2459491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82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FAFAB23-02DC-445B-BF62-A7186F55EA2F}"/>
              </a:ext>
            </a:extLst>
          </p:cNvPr>
          <p:cNvSpPr/>
          <p:nvPr/>
        </p:nvSpPr>
        <p:spPr>
          <a:xfrm>
            <a:off x="3600331" y="9769642"/>
            <a:ext cx="10800000" cy="368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500525-2546-4F43-840F-08AE54D25938}"/>
              </a:ext>
            </a:extLst>
          </p:cNvPr>
          <p:cNvSpPr/>
          <p:nvPr/>
        </p:nvSpPr>
        <p:spPr>
          <a:xfrm>
            <a:off x="935938" y="1546088"/>
            <a:ext cx="14400000" cy="742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/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func>
                      <m:func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altLang="zh-CN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3600" dirty="0"/>
                  <a:t> </a:t>
                </a:r>
                <a:endParaRPr lang="en-US" altLang="zh-CN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为环境光照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表面颜色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 光线颜色</a:t>
                </a:r>
                <a:endParaRPr lang="en-US" altLang="zh-CN" sz="3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3200" dirty="0"/>
                  <a:t>：  表面法线单位向量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3200" dirty="0"/>
                  <a:t>：   入射光单位向量，指向光源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3200" dirty="0"/>
                  <a:t>：调节高光强弱的因子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zh-CN" altLang="en-US" sz="3200" dirty="0"/>
                  <a:t>： 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3200" dirty="0"/>
                  <a:t> </a:t>
                </a:r>
                <a:r>
                  <a:rPr lang="zh-CN" altLang="en-US" sz="3200" dirty="0"/>
                  <a:t>，</a:t>
                </a:r>
                <a:r>
                  <a:rPr lang="en-US" altLang="zh-CN" sz="3200" dirty="0"/>
                  <a:t>Blinn</a:t>
                </a:r>
                <a:r>
                  <a:rPr lang="zh-CN" altLang="en-US" sz="3200" dirty="0"/>
                  <a:t>引入的单位向量</a:t>
                </a: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3200" dirty="0"/>
                  <a:t>： 调节高光衰减的因子</a:t>
                </a: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A0A875E-7A36-4A09-ADBD-D7C1629C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5861" y="834791"/>
                <a:ext cx="10427398" cy="7474418"/>
              </a:xfrm>
              <a:prstGeom prst="rect">
                <a:avLst/>
              </a:prstGeom>
              <a:blipFill>
                <a:blip r:embed="rId2"/>
                <a:stretch>
                  <a:fillRect l="-175" b="-1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4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4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4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4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4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altLang="zh-CN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4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0,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4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func>
                                  </m:e>
                                  <m:sup>
                                    <m:r>
                                      <a:rPr lang="en-US" altLang="zh-CN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为环境光照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 入射光单位向量，指向光源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表面颜色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：调节高光强弱的因子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  <a:latin typeface="微软雅黑 Light" panose="020B0502040204020203" pitchFamily="34" charset="-122"/>
                              <a:ea typeface="微软雅黑 Light" panose="020B0502040204020203" pitchFamily="34" charset="-122"/>
                            </a:rPr>
                            <a:t>： 光线颜色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  <a:latin typeface="微软雅黑 Light" panose="020B0502040204020203" pitchFamily="34" charset="-122"/>
                            <a:ea typeface="微软雅黑 Light" panose="020B0502040204020203" pitchFamily="34" charset="-122"/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3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oMath>
                          </a14:m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:r>
                            <a:rPr lang="en-US" altLang="zh-CN" sz="3200" b="0" dirty="0">
                              <a:solidFill>
                                <a:schemeClr val="tx1"/>
                              </a:solidFill>
                            </a:rPr>
                            <a:t>Blinn</a:t>
                          </a:r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引入的单位向量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表面法线单位向量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调节高光衰减的因子</a:t>
                          </a: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3200" b="0" dirty="0">
                              <a:solidFill>
                                <a:schemeClr val="tx1"/>
                              </a:solidFill>
                            </a:rPr>
                            <a:t>：  指向相机的单位向量</a:t>
                          </a:r>
                          <a:endParaRPr lang="en-US" altLang="zh-CN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7">
                <a:extLst>
                  <a:ext uri="{FF2B5EF4-FFF2-40B4-BE49-F238E27FC236}">
                    <a16:creationId xmlns:a16="http://schemas.microsoft.com/office/drawing/2014/main" id="{FF49D193-224A-44A8-951C-68390CF6F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909683"/>
                  </p:ext>
                </p:extLst>
              </p:nvPr>
            </p:nvGraphicFramePr>
            <p:xfrm>
              <a:off x="1329796" y="1885977"/>
              <a:ext cx="13612284" cy="67466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06142">
                      <a:extLst>
                        <a:ext uri="{9D8B030D-6E8A-4147-A177-3AD203B41FA5}">
                          <a16:colId xmlns:a16="http://schemas.microsoft.com/office/drawing/2014/main" val="1039720519"/>
                        </a:ext>
                      </a:extLst>
                    </a:gridCol>
                    <a:gridCol w="6806142">
                      <a:extLst>
                        <a:ext uri="{9D8B030D-6E8A-4147-A177-3AD203B41FA5}">
                          <a16:colId xmlns:a16="http://schemas.microsoft.com/office/drawing/2014/main" val="680086655"/>
                        </a:ext>
                      </a:extLst>
                    </a:gridCol>
                  </a:tblGrid>
                  <a:tr h="1346684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" t="-452" r="-90" b="-4022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1440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124719" r="-100179" b="-39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124719" r="-179" b="-39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9142392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225989" r="-100179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225989" r="-179" b="-3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6760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325989" r="-100179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325989" r="-179" b="-2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9973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423596" r="-100179" b="-1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90" t="-423596" r="-179" b="-100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922750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" t="-526554" r="-100179" b="-1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8000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3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24000" marR="137160" marT="137160" marB="1371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62072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A981D8-9C14-4118-92E2-0339D27E94E5}"/>
              </a:ext>
            </a:extLst>
          </p:cNvPr>
          <p:cNvGrpSpPr/>
          <p:nvPr/>
        </p:nvGrpSpPr>
        <p:grpSpPr>
          <a:xfrm>
            <a:off x="5778727" y="10044920"/>
            <a:ext cx="6443208" cy="3128451"/>
            <a:chOff x="5818982" y="9941159"/>
            <a:chExt cx="6443208" cy="31284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/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4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zh-CN" altLang="en-US" sz="44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9866B6F-5202-49BD-A4FD-237632CF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982" y="9941159"/>
                  <a:ext cx="6443208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/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num>
                        <m:den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7CC987-62D9-444C-8ACA-93ED29AFF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0952454"/>
                  <a:ext cx="4801394" cy="8582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/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=(0.4,0.4,0.7)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BE9035-BB76-453C-87BE-B501305F9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1762298"/>
                  <a:ext cx="480139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/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=(0.8,0.6,0.6)</m:t>
                      </m:r>
                    </m:oMath>
                  </a14:m>
                  <a:r>
                    <a:rPr lang="zh-CN" altLang="en-US" sz="3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DD73250-57EE-4BAA-9805-626E50889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760" y="12484835"/>
                  <a:ext cx="4801394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228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F80980C-9B7F-4087-B335-F5A50A8F3713}"/>
              </a:ext>
            </a:extLst>
          </p:cNvPr>
          <p:cNvSpPr/>
          <p:nvPr/>
        </p:nvSpPr>
        <p:spPr>
          <a:xfrm>
            <a:off x="-1" y="5686337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574065-8FF0-4B1C-8F5D-3875B8EFE7F0}"/>
              </a:ext>
            </a:extLst>
          </p:cNvPr>
          <p:cNvSpPr/>
          <p:nvPr/>
        </p:nvSpPr>
        <p:spPr>
          <a:xfrm>
            <a:off x="-1" y="289095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0D413D-0EE2-49D9-804B-CA6DFB924C29}"/>
              </a:ext>
            </a:extLst>
          </p:cNvPr>
          <p:cNvSpPr/>
          <p:nvPr/>
        </p:nvSpPr>
        <p:spPr>
          <a:xfrm>
            <a:off x="9001125" y="3057525"/>
            <a:ext cx="1743075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6C99CE-2616-454D-9921-FBF1033787C9}"/>
              </a:ext>
            </a:extLst>
          </p:cNvPr>
          <p:cNvSpPr/>
          <p:nvPr/>
        </p:nvSpPr>
        <p:spPr>
          <a:xfrm>
            <a:off x="6591300" y="3057525"/>
            <a:ext cx="1104900" cy="146685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0E51C-9F48-4496-A6C1-4E6B68C00CCE}"/>
              </a:ext>
            </a:extLst>
          </p:cNvPr>
          <p:cNvSpPr/>
          <p:nvPr/>
        </p:nvSpPr>
        <p:spPr>
          <a:xfrm>
            <a:off x="-1" y="0"/>
            <a:ext cx="18000663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/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D823E8-8158-496F-BCCC-D1BB8CF4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215229"/>
                <a:ext cx="11797879" cy="1369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C90D16C-8696-4D81-932C-FEB2912DA725}"/>
              </a:ext>
            </a:extLst>
          </p:cNvPr>
          <p:cNvSpPr txBox="1"/>
          <p:nvPr/>
        </p:nvSpPr>
        <p:spPr>
          <a:xfrm>
            <a:off x="5014629" y="8759051"/>
            <a:ext cx="7971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分别对“方向”和“点”执行平移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DB6C7-9E60-485C-91E1-5B91A4BE441B}"/>
              </a:ext>
            </a:extLst>
          </p:cNvPr>
          <p:cNvSpPr/>
          <p:nvPr/>
        </p:nvSpPr>
        <p:spPr>
          <a:xfrm>
            <a:off x="-1" y="9468464"/>
            <a:ext cx="18000663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/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5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4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9830C3-C1AC-44A1-8FF8-BF676CD8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0134084"/>
                <a:ext cx="11797879" cy="264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74921CB-8572-4CB1-AE8C-FE09145CBEE1}"/>
              </a:ext>
            </a:extLst>
          </p:cNvPr>
          <p:cNvSpPr txBox="1"/>
          <p:nvPr/>
        </p:nvSpPr>
        <p:spPr>
          <a:xfrm>
            <a:off x="7152481" y="13277557"/>
            <a:ext cx="3695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平移变换矩阵的逆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/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273C38-605E-45A3-B00B-07F276AD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3076043"/>
                <a:ext cx="15775571" cy="1429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/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E938D3B-0286-4A18-88A9-E1768A45E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6" y="5862838"/>
                <a:ext cx="15775571" cy="14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71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3B0C65-3AC6-439E-833E-28A2712603E5}"/>
              </a:ext>
            </a:extLst>
          </p:cNvPr>
          <p:cNvSpPr/>
          <p:nvPr/>
        </p:nvSpPr>
        <p:spPr>
          <a:xfrm>
            <a:off x="-1" y="-1"/>
            <a:ext cx="18000663" cy="8446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8FCEA-B7A1-4C0E-9BC0-057546D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" y="0"/>
            <a:ext cx="18000000" cy="7180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06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4264960"/>
            <a:ext cx="18000663" cy="204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-1" y="-1"/>
            <a:ext cx="18000663" cy="5924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7DC3EC-A533-4088-AAA5-95AA92711E6C}"/>
              </a:ext>
            </a:extLst>
          </p:cNvPr>
          <p:cNvSpPr/>
          <p:nvPr/>
        </p:nvSpPr>
        <p:spPr>
          <a:xfrm>
            <a:off x="-1" y="9315449"/>
            <a:ext cx="18000663" cy="259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/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7E3D7DD-8BA3-4B91-8339-E6AC3C5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7274920"/>
                <a:ext cx="11797879" cy="784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/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E3ABB7-6070-4EE1-A3FB-F6B9BDEBF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" y="9625804"/>
                <a:ext cx="18000000" cy="197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2537761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/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45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D122E9-0AFF-45AD-A819-7358F686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92" y="12828995"/>
                <a:ext cx="11797879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D40BA44-ABD8-4CCC-8429-45FC6196D561}"/>
              </a:ext>
            </a:extLst>
          </p:cNvPr>
          <p:cNvGrpSpPr/>
          <p:nvPr/>
        </p:nvGrpSpPr>
        <p:grpSpPr>
          <a:xfrm>
            <a:off x="1047749" y="744467"/>
            <a:ext cx="7953376" cy="4435614"/>
            <a:chOff x="5368924" y="1228689"/>
            <a:chExt cx="7953376" cy="4435614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2EF587FE-D84D-4210-9B53-330686A4AE0F}"/>
                </a:ext>
              </a:extLst>
            </p:cNvPr>
            <p:cNvSpPr/>
            <p:nvPr/>
          </p:nvSpPr>
          <p:spPr>
            <a:xfrm>
              <a:off x="8420348" y="4442111"/>
              <a:ext cx="1214151" cy="1214151"/>
            </a:xfrm>
            <a:prstGeom prst="arc">
              <a:avLst>
                <a:gd name="adj1" fmla="val 19927305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D8045964-CFAD-4AF4-A7E5-054F751B3AC9}"/>
                </a:ext>
              </a:extLst>
            </p:cNvPr>
            <p:cNvSpPr/>
            <p:nvPr/>
          </p:nvSpPr>
          <p:spPr>
            <a:xfrm>
              <a:off x="8412307" y="4450152"/>
              <a:ext cx="1214151" cy="1214151"/>
            </a:xfrm>
            <a:prstGeom prst="arc">
              <a:avLst>
                <a:gd name="adj1" fmla="val 14354282"/>
                <a:gd name="adj2" fmla="val 161189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9248550A-63A6-440E-83D0-06201122C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1228689"/>
              <a:ext cx="0" cy="43805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15FE6E6-2A18-4242-BBDB-5219515D8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615" y="5064153"/>
              <a:ext cx="6847019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ED5F8CD-4F07-4F41-8945-07FDC5F9E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5064150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2444C4C-94B5-4DF0-BEA3-45C42A9D7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1124" y="2343477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420ABCD-0987-4B0F-988A-6AA30DDE684A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808147" y="4380688"/>
              <a:ext cx="2735116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C06D9D-CD89-4413-88AE-391ACF86D30C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8333743" y="2512332"/>
              <a:ext cx="0" cy="2735116"/>
            </a:xfrm>
            <a:prstGeom prst="straightConnector1">
              <a:avLst/>
            </a:prstGeom>
            <a:ln w="63500">
              <a:solidFill>
                <a:schemeClr val="accent4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/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261A45E-E94D-41CF-A858-1A71E10BA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739" y="4010025"/>
                  <a:ext cx="2493696" cy="8079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/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F3F5CC6-5B45-4A79-A514-7823B861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8824" y="2682875"/>
                  <a:ext cx="2403476" cy="9017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/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B42E991-8769-41C3-B11A-1F6AE5E82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688" y="1996281"/>
                  <a:ext cx="2493696" cy="8079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/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54F70E3-7D84-43E7-8686-2B14D38B6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924" y="3050381"/>
                  <a:ext cx="2416176" cy="901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/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33D395F-09D2-4432-BC2F-1BA51EFBC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0696" y="4546333"/>
                  <a:ext cx="817395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/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5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E5DAC7E-25C5-4A59-BF5E-D1781E9B0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356" y="3936733"/>
                  <a:ext cx="817395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35" y="2238775"/>
                <a:ext cx="8098065" cy="12487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/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45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45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6450E2-A4D6-42C5-BC61-19E810BEB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59" y="14383931"/>
                <a:ext cx="7419144" cy="7848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/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4500" i="1" dirty="0" err="1" smtClean="0">
                          <a:latin typeface="Cambria Math" panose="02040503050406030204" pitchFamily="18" charset="0"/>
                        </a:rPr>
                        <m:t>𝑘𝐹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5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5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B5CA6A-7886-4872-AB4E-4DEC5F8F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5" y="15366484"/>
                <a:ext cx="8997950" cy="784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3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2A7F41D4-AE4B-4477-B6B2-C7DBA991C458}"/>
              </a:ext>
            </a:extLst>
          </p:cNvPr>
          <p:cNvSpPr/>
          <p:nvPr/>
        </p:nvSpPr>
        <p:spPr>
          <a:xfrm>
            <a:off x="0" y="13688116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F6CFEE4-7505-47F9-9293-A00F76B68D47}"/>
              </a:ext>
            </a:extLst>
          </p:cNvPr>
          <p:cNvSpPr/>
          <p:nvPr/>
        </p:nvSpPr>
        <p:spPr>
          <a:xfrm>
            <a:off x="0" y="56082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4FD3DF-B5B5-4CE4-970D-C0E61A930F76}"/>
              </a:ext>
            </a:extLst>
          </p:cNvPr>
          <p:cNvSpPr/>
          <p:nvPr/>
        </p:nvSpPr>
        <p:spPr>
          <a:xfrm>
            <a:off x="-1" y="10756230"/>
            <a:ext cx="18000663" cy="218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B0056F-0BD4-4D82-A38C-DE5997C53A11}"/>
              </a:ext>
            </a:extLst>
          </p:cNvPr>
          <p:cNvSpPr/>
          <p:nvPr/>
        </p:nvSpPr>
        <p:spPr>
          <a:xfrm>
            <a:off x="-1" y="10684898"/>
            <a:ext cx="18000663" cy="136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弧形 74">
            <a:extLst>
              <a:ext uri="{FF2B5EF4-FFF2-40B4-BE49-F238E27FC236}">
                <a16:creationId xmlns:a16="http://schemas.microsoft.com/office/drawing/2014/main" id="{B22A0BE0-CB41-44F2-90D2-1DE515001A4B}"/>
              </a:ext>
            </a:extLst>
          </p:cNvPr>
          <p:cNvSpPr/>
          <p:nvPr/>
        </p:nvSpPr>
        <p:spPr>
          <a:xfrm rot="19595392">
            <a:off x="4375398" y="7382879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E360949-0083-40E3-AD68-0F5D05877111}"/>
              </a:ext>
            </a:extLst>
          </p:cNvPr>
          <p:cNvCxnSpPr>
            <a:cxnSpLocks/>
          </p:cNvCxnSpPr>
          <p:nvPr/>
        </p:nvCxnSpPr>
        <p:spPr>
          <a:xfrm flipV="1">
            <a:off x="2974975" y="7911265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26EF61C-3501-46B5-A55B-79A07E50B1F6}"/>
              </a:ext>
            </a:extLst>
          </p:cNvPr>
          <p:cNvCxnSpPr>
            <a:cxnSpLocks/>
          </p:cNvCxnSpPr>
          <p:nvPr/>
        </p:nvCxnSpPr>
        <p:spPr>
          <a:xfrm>
            <a:off x="5143500" y="7920790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EA7010D-8005-4262-AC5D-A20AFEDF3875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9254290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D9C7D65-95DA-432B-8610-3E7E975F6D87}"/>
              </a:ext>
            </a:extLst>
          </p:cNvPr>
          <p:cNvCxnSpPr>
            <a:cxnSpLocks/>
          </p:cNvCxnSpPr>
          <p:nvPr/>
        </p:nvCxnSpPr>
        <p:spPr>
          <a:xfrm flipV="1">
            <a:off x="2990850" y="9216190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6A34F90-B8B6-4BAF-BACE-538CF54617D8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831131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/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1223CF1-B7A0-496F-94A7-409F3F4F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7248976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/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C8F2D900-4EFB-4F95-A63A-AE276ED0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8668201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/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C8EEF3-8E56-41B8-BDF5-2F6196DB5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86" y="6048394"/>
                <a:ext cx="6401707" cy="13647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8792AD3-149B-4F52-A14E-82BC6F0CE41A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6311065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/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883322E-5531-4BC6-9634-BA95B62F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9144451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/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5FC650F-5B3E-4EFE-A510-9D0CC8E2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7020376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/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A2BB5F1-7AE0-4C26-A0F2-0D670C40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7668076"/>
                <a:ext cx="817395" cy="5638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/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0A2E71C-DA98-456B-87E4-F0DC0C504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7563301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/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9616652-FCC5-4C01-9BE2-AC0D4C857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5786889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DE472467-816F-44A0-B61C-A61A574E2785}"/>
              </a:ext>
            </a:extLst>
          </p:cNvPr>
          <p:cNvCxnSpPr>
            <a:cxnSpLocks/>
          </p:cNvCxnSpPr>
          <p:nvPr/>
        </p:nvCxnSpPr>
        <p:spPr>
          <a:xfrm flipV="1">
            <a:off x="5133975" y="6396790"/>
            <a:ext cx="0" cy="152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/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923BAC4-0BD5-45F9-8E37-2A2C35E6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84" y="6063113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/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ECE94A9-F549-4442-8F4F-5094A145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837" y="7587104"/>
                <a:ext cx="3513364" cy="12482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A7CFC61-43C0-42E1-95AB-B7B3AACA2D32}"/>
              </a:ext>
            </a:extLst>
          </p:cNvPr>
          <p:cNvCxnSpPr>
            <a:cxnSpLocks/>
          </p:cNvCxnSpPr>
          <p:nvPr/>
        </p:nvCxnSpPr>
        <p:spPr>
          <a:xfrm>
            <a:off x="4996815" y="8087795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9B7BD74-CDF1-421A-8D1B-FE795CD6432D}"/>
              </a:ext>
            </a:extLst>
          </p:cNvPr>
          <p:cNvCxnSpPr>
            <a:cxnSpLocks/>
          </p:cNvCxnSpPr>
          <p:nvPr/>
        </p:nvCxnSpPr>
        <p:spPr>
          <a:xfrm flipH="1">
            <a:off x="5248276" y="7956509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/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6D4AE5-F797-4A42-8E69-0037A29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336" y="9009306"/>
                <a:ext cx="7606393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CE5FF461-05E2-42C3-82B1-12515DFB6975}"/>
              </a:ext>
            </a:extLst>
          </p:cNvPr>
          <p:cNvGrpSpPr/>
          <p:nvPr/>
        </p:nvGrpSpPr>
        <p:grpSpPr>
          <a:xfrm>
            <a:off x="1713252" y="11042006"/>
            <a:ext cx="14497956" cy="1618196"/>
            <a:chOff x="1979147" y="13559917"/>
            <a:chExt cx="14497956" cy="1618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/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381AF9E-61B9-4CDB-A190-3E1DDC931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147" y="13559917"/>
                  <a:ext cx="11757478" cy="72109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/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4000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F383873-F5BE-46DD-97C2-042136B01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28" y="14470227"/>
                  <a:ext cx="12106275" cy="70788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/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7CA078A-FD19-4448-957F-42C022506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9" y="13829716"/>
                <a:ext cx="17153164" cy="19065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8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5874919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E74CD86-95BA-4926-B6CF-26A045075E3E}"/>
              </a:ext>
            </a:extLst>
          </p:cNvPr>
          <p:cNvCxnSpPr>
            <a:cxnSpLocks/>
          </p:cNvCxnSpPr>
          <p:nvPr/>
        </p:nvCxnSpPr>
        <p:spPr>
          <a:xfrm flipV="1">
            <a:off x="85217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3F6AA41F-87E8-413A-9293-D8CA7C9BEB03}"/>
              </a:ext>
            </a:extLst>
          </p:cNvPr>
          <p:cNvCxnSpPr>
            <a:cxnSpLocks/>
          </p:cNvCxnSpPr>
          <p:nvPr/>
        </p:nvCxnSpPr>
        <p:spPr>
          <a:xfrm flipV="1">
            <a:off x="85121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11257E6-BB7E-476F-B0AF-7EF30838C9F0}"/>
              </a:ext>
            </a:extLst>
          </p:cNvPr>
          <p:cNvCxnSpPr>
            <a:cxnSpLocks/>
          </p:cNvCxnSpPr>
          <p:nvPr/>
        </p:nvCxnSpPr>
        <p:spPr>
          <a:xfrm flipH="1">
            <a:off x="76454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863B307-EB33-4E59-AEE6-699DFAE19E5D}"/>
              </a:ext>
            </a:extLst>
          </p:cNvPr>
          <p:cNvSpPr/>
          <p:nvPr/>
        </p:nvSpPr>
        <p:spPr>
          <a:xfrm>
            <a:off x="0" y="530892"/>
            <a:ext cx="18000663" cy="502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2EF587FE-D84D-4210-9B53-330686A4AE0F}"/>
              </a:ext>
            </a:extLst>
          </p:cNvPr>
          <p:cNvSpPr/>
          <p:nvPr/>
        </p:nvSpPr>
        <p:spPr>
          <a:xfrm rot="19595392">
            <a:off x="4375398" y="2257426"/>
            <a:ext cx="1214151" cy="1214151"/>
          </a:xfrm>
          <a:prstGeom prst="arc">
            <a:avLst>
              <a:gd name="adj1" fmla="val 17726668"/>
              <a:gd name="adj2" fmla="val 19997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248550A-63A6-440E-83D0-06201122C4AA}"/>
              </a:ext>
            </a:extLst>
          </p:cNvPr>
          <p:cNvCxnSpPr>
            <a:cxnSpLocks/>
          </p:cNvCxnSpPr>
          <p:nvPr/>
        </p:nvCxnSpPr>
        <p:spPr>
          <a:xfrm flipV="1">
            <a:off x="2974975" y="2785812"/>
            <a:ext cx="2168525" cy="242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15FE6E6-2A18-4242-BBDB-5219515D83A4}"/>
              </a:ext>
            </a:extLst>
          </p:cNvPr>
          <p:cNvCxnSpPr>
            <a:cxnSpLocks/>
          </p:cNvCxnSpPr>
          <p:nvPr/>
        </p:nvCxnSpPr>
        <p:spPr>
          <a:xfrm>
            <a:off x="5143500" y="2795337"/>
            <a:ext cx="1581150" cy="247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F8CD-4F07-4F41-8945-07FDC5F9EBAC}"/>
              </a:ext>
            </a:extLst>
          </p:cNvPr>
          <p:cNvCxnSpPr>
            <a:cxnSpLocks/>
          </p:cNvCxnSpPr>
          <p:nvPr/>
        </p:nvCxnSpPr>
        <p:spPr>
          <a:xfrm rot="-1800000" flipV="1">
            <a:off x="2689224" y="4128837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444C4C-94B5-4DF0-BEA3-45C42A9D76A9}"/>
              </a:ext>
            </a:extLst>
          </p:cNvPr>
          <p:cNvCxnSpPr>
            <a:cxnSpLocks/>
          </p:cNvCxnSpPr>
          <p:nvPr/>
        </p:nvCxnSpPr>
        <p:spPr>
          <a:xfrm flipV="1">
            <a:off x="2990850" y="4090737"/>
            <a:ext cx="962025" cy="112395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20ABCD-0987-4B0F-988A-6AA30DDE684A}"/>
              </a:ext>
            </a:extLst>
          </p:cNvPr>
          <p:cNvCxnSpPr>
            <a:cxnSpLocks/>
          </p:cNvCxnSpPr>
          <p:nvPr/>
        </p:nvCxnSpPr>
        <p:spPr>
          <a:xfrm rot="-4200000" flipV="1">
            <a:off x="1543049" y="3185864"/>
            <a:ext cx="4320000" cy="0"/>
          </a:xfrm>
          <a:prstGeom prst="straightConnector1">
            <a:avLst/>
          </a:prstGeom>
          <a:ln w="63500">
            <a:solidFill>
              <a:schemeClr val="accent5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/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33D395F-09D2-4432-BC2F-1BA51EFB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21" y="2123523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/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5DAC7E-25C5-4A59-BF5E-D1781E9B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06" y="3542748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/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044E8-5D56-4255-A3D1-03C5D23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21" y="1706712"/>
                <a:ext cx="3818165" cy="72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FEA35B-7F52-445E-931C-37193D831F60}"/>
              </a:ext>
            </a:extLst>
          </p:cNvPr>
          <p:cNvCxnSpPr>
            <a:cxnSpLocks/>
          </p:cNvCxnSpPr>
          <p:nvPr/>
        </p:nvCxnSpPr>
        <p:spPr>
          <a:xfrm flipH="1" flipV="1">
            <a:off x="4448175" y="1185612"/>
            <a:ext cx="685800" cy="1600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/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75EC539-2263-4043-8460-EC1875B81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6" y="4018998"/>
                <a:ext cx="8173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/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695D45E-F6E2-4AAE-B634-8A097200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31" y="1894923"/>
                <a:ext cx="8173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/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7A9ADE-9FBA-4B39-9CA6-1CB4BBF2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2542623"/>
                <a:ext cx="817395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/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8E9FC1-1CD0-4638-88EC-26973FD3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81" y="2437848"/>
                <a:ext cx="81739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/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096BAD0-D2D9-4D30-A559-02558193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18" y="661436"/>
                <a:ext cx="81739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/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C697C5D-AB99-4B27-95C4-3DC4F34D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4" y="2809797"/>
                <a:ext cx="6677479" cy="721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B4E29C5-9A29-414C-AF2F-CC1997FB13A0}"/>
              </a:ext>
            </a:extLst>
          </p:cNvPr>
          <p:cNvCxnSpPr>
            <a:cxnSpLocks/>
          </p:cNvCxnSpPr>
          <p:nvPr/>
        </p:nvCxnSpPr>
        <p:spPr>
          <a:xfrm>
            <a:off x="4996815" y="2962342"/>
            <a:ext cx="260985" cy="42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0B00BD9-15B5-40F7-B44A-77B5D8D1DB27}"/>
              </a:ext>
            </a:extLst>
          </p:cNvPr>
          <p:cNvCxnSpPr>
            <a:cxnSpLocks/>
          </p:cNvCxnSpPr>
          <p:nvPr/>
        </p:nvCxnSpPr>
        <p:spPr>
          <a:xfrm flipH="1">
            <a:off x="5248276" y="2831056"/>
            <a:ext cx="149224" cy="171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/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故求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859A745-8FFC-4698-A724-978247AD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993" y="3912882"/>
                <a:ext cx="6256565" cy="721095"/>
              </a:xfrm>
              <a:prstGeom prst="rect">
                <a:avLst/>
              </a:prstGeom>
              <a:blipFill>
                <a:blip r:embed="rId11"/>
                <a:stretch>
                  <a:fillRect l="-3408" t="-16102" b="-33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6195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6099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C4EA816-E6C6-4588-B62D-F376794446CE}"/>
              </a:ext>
            </a:extLst>
          </p:cNvPr>
          <p:cNvCxnSpPr>
            <a:cxnSpLocks/>
          </p:cNvCxnSpPr>
          <p:nvPr/>
        </p:nvCxnSpPr>
        <p:spPr>
          <a:xfrm flipH="1">
            <a:off x="27432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 flipV="1">
            <a:off x="3619958" y="7397750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E9C1DA-D6EA-42BE-8B01-43CB1EBE386C}"/>
              </a:ext>
            </a:extLst>
          </p:cNvPr>
          <p:cNvCxnSpPr>
            <a:cxnSpLocks/>
          </p:cNvCxnSpPr>
          <p:nvPr/>
        </p:nvCxnSpPr>
        <p:spPr>
          <a:xfrm>
            <a:off x="3632200" y="8267700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0ED33BC-48FF-417A-9B5A-52E060BB15AC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7804150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F5411A1-B4BA-4121-AFDC-086DE384BD32}"/>
              </a:ext>
            </a:extLst>
          </p:cNvPr>
          <p:cNvCxnSpPr>
            <a:cxnSpLocks/>
          </p:cNvCxnSpPr>
          <p:nvPr/>
        </p:nvCxnSpPr>
        <p:spPr>
          <a:xfrm flipV="1">
            <a:off x="8490408" y="8277475"/>
            <a:ext cx="1391780" cy="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A9331BC-109D-46D3-BE04-5D942AB53AFB}"/>
              </a:ext>
            </a:extLst>
          </p:cNvPr>
          <p:cNvCxnSpPr>
            <a:cxnSpLocks/>
          </p:cNvCxnSpPr>
          <p:nvPr/>
        </p:nvCxnSpPr>
        <p:spPr>
          <a:xfrm flipH="1">
            <a:off x="7883525" y="8280400"/>
            <a:ext cx="641350" cy="97155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AA41C5C-87C4-4287-ACBC-740169A079D9}"/>
              </a:ext>
            </a:extLst>
          </p:cNvPr>
          <p:cNvCxnSpPr>
            <a:cxnSpLocks/>
          </p:cNvCxnSpPr>
          <p:nvPr/>
        </p:nvCxnSpPr>
        <p:spPr>
          <a:xfrm flipV="1">
            <a:off x="8513763" y="6972300"/>
            <a:ext cx="0" cy="1320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392FEEE4-5741-40C8-9133-4CA379198613}"/>
              </a:ext>
            </a:extLst>
          </p:cNvPr>
          <p:cNvCxnSpPr>
            <a:cxnSpLocks/>
          </p:cNvCxnSpPr>
          <p:nvPr/>
        </p:nvCxnSpPr>
        <p:spPr>
          <a:xfrm flipV="1">
            <a:off x="13576300" y="61531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BAE3A613-BFFF-4D9A-A10C-ABE4C27F628B}"/>
              </a:ext>
            </a:extLst>
          </p:cNvPr>
          <p:cNvCxnSpPr>
            <a:cxnSpLocks/>
          </p:cNvCxnSpPr>
          <p:nvPr/>
        </p:nvCxnSpPr>
        <p:spPr>
          <a:xfrm flipV="1">
            <a:off x="13566775" y="82772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58CEA96-13A6-47E4-B080-FC62405180EB}"/>
              </a:ext>
            </a:extLst>
          </p:cNvPr>
          <p:cNvCxnSpPr>
            <a:cxnSpLocks/>
          </p:cNvCxnSpPr>
          <p:nvPr/>
        </p:nvCxnSpPr>
        <p:spPr>
          <a:xfrm flipH="1">
            <a:off x="12700000" y="8286752"/>
            <a:ext cx="866775" cy="1323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F5A2193-5604-497B-93D2-11E8DE671CD2}"/>
              </a:ext>
            </a:extLst>
          </p:cNvPr>
          <p:cNvCxnSpPr>
            <a:cxnSpLocks/>
          </p:cNvCxnSpPr>
          <p:nvPr/>
        </p:nvCxnSpPr>
        <p:spPr>
          <a:xfrm flipV="1">
            <a:off x="13576758" y="7381875"/>
            <a:ext cx="1237792" cy="87813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17574BA-3667-4BF3-A0B7-720DE7146CBF}"/>
              </a:ext>
            </a:extLst>
          </p:cNvPr>
          <p:cNvCxnSpPr>
            <a:cxnSpLocks/>
          </p:cNvCxnSpPr>
          <p:nvPr/>
        </p:nvCxnSpPr>
        <p:spPr>
          <a:xfrm>
            <a:off x="13574712" y="8278812"/>
            <a:ext cx="381000" cy="11938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F945066-FE73-4D2B-B158-3836CEA1FDD1}"/>
              </a:ext>
            </a:extLst>
          </p:cNvPr>
          <p:cNvCxnSpPr>
            <a:cxnSpLocks/>
          </p:cNvCxnSpPr>
          <p:nvPr/>
        </p:nvCxnSpPr>
        <p:spPr>
          <a:xfrm flipH="1" flipV="1">
            <a:off x="12630150" y="7805737"/>
            <a:ext cx="965200" cy="46990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619500" y="6972300"/>
            <a:ext cx="768350" cy="1315789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D1B6AEC-4DC0-4C9B-A6B6-9FD14A193DEE}"/>
              </a:ext>
            </a:extLst>
          </p:cNvPr>
          <p:cNvCxnSpPr>
            <a:cxnSpLocks/>
          </p:cNvCxnSpPr>
          <p:nvPr/>
        </p:nvCxnSpPr>
        <p:spPr>
          <a:xfrm flipV="1">
            <a:off x="8499475" y="7677150"/>
            <a:ext cx="1263650" cy="61729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78BE95B3-B1CE-4FE6-9778-FC61B5BA492A}"/>
              </a:ext>
            </a:extLst>
          </p:cNvPr>
          <p:cNvCxnSpPr>
            <a:cxnSpLocks/>
          </p:cNvCxnSpPr>
          <p:nvPr/>
        </p:nvCxnSpPr>
        <p:spPr>
          <a:xfrm>
            <a:off x="8489950" y="8278565"/>
            <a:ext cx="1250950" cy="46221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6F4EFBF5-1365-4950-B198-1B5E636CAEA8}"/>
              </a:ext>
            </a:extLst>
          </p:cNvPr>
          <p:cNvCxnSpPr>
            <a:cxnSpLocks/>
          </p:cNvCxnSpPr>
          <p:nvPr/>
        </p:nvCxnSpPr>
        <p:spPr>
          <a:xfrm flipV="1">
            <a:off x="13582650" y="7924800"/>
            <a:ext cx="1377950" cy="350590"/>
          </a:xfrm>
          <a:prstGeom prst="straightConnector1">
            <a:avLst/>
          </a:prstGeom>
          <a:ln w="63500">
            <a:solidFill>
              <a:schemeClr val="accent5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71" y="59366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386" y="82226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/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31F3CD0-1729-47BD-8E2A-F70C582A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4" y="9207855"/>
                <a:ext cx="81739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18" y="7179484"/>
                <a:ext cx="817395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44" y="6471912"/>
                <a:ext cx="817395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/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361B1BD-CAB0-40EF-9FE1-028D7A5A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86" y="7252056"/>
                <a:ext cx="817395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/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E3E8DFF9-5282-4799-AB75-99ED14A1E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57" y="9186084"/>
                <a:ext cx="81739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/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FC7FFD38-C2EE-4B72-AFEA-46C4F079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428" y="5936698"/>
                <a:ext cx="81739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/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F67639-50EF-4AA2-AEA5-70E2B4A5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243" y="8222698"/>
                <a:ext cx="81739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/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F93D619-7931-497F-91F2-1C90242E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971" y="9207855"/>
                <a:ext cx="817395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/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DF8B0D9-163C-41CF-921E-68F54BEB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18" y="7705627"/>
                <a:ext cx="817395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/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208AA6-5009-4135-B488-DFBEA6F7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744" y="7066998"/>
                <a:ext cx="817395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/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4636A48-ADC6-460C-9297-3EF9F1F72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93" y="6825699"/>
                <a:ext cx="817395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/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BFC7B2A-E988-4D97-97CA-D324CCAC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085" y="8759051"/>
                <a:ext cx="81739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/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23E6055-C0FF-4D0B-9913-2E70F8CF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9886" y="5936698"/>
                <a:ext cx="817395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/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3ED2C55-F513-44A2-9EA3-94622600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701" y="8222698"/>
                <a:ext cx="817395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/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0CB58C4-1AB1-4AA4-B40F-B94A9ACC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429" y="9207855"/>
                <a:ext cx="817395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/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8F16F996-B5D0-4C47-8A4A-CAAC0259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833" y="6938184"/>
                <a:ext cx="817395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/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1FAA1AC-195A-486F-BEF5-CB8ABDC7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87" y="7618540"/>
                <a:ext cx="817395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/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F10FAC1-36D9-4167-9E98-26EF88D4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501" y="7213956"/>
                <a:ext cx="817395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/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5E85858-2033-460A-8310-6B61AEA3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0972" y="9036050"/>
                <a:ext cx="817395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弧形 135">
            <a:extLst>
              <a:ext uri="{FF2B5EF4-FFF2-40B4-BE49-F238E27FC236}">
                <a16:creationId xmlns:a16="http://schemas.microsoft.com/office/drawing/2014/main" id="{1489DF60-8EB0-4A4E-84CF-42805233FEFC}"/>
              </a:ext>
            </a:extLst>
          </p:cNvPr>
          <p:cNvSpPr/>
          <p:nvPr/>
        </p:nvSpPr>
        <p:spPr>
          <a:xfrm>
            <a:off x="9075420" y="7970520"/>
            <a:ext cx="225108" cy="651319"/>
          </a:xfrm>
          <a:prstGeom prst="arc">
            <a:avLst>
              <a:gd name="adj1" fmla="val 6815209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/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D007407-CAFC-4C8A-89AD-6D8983132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175" y="7889777"/>
                <a:ext cx="817395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弧形 138">
            <a:extLst>
              <a:ext uri="{FF2B5EF4-FFF2-40B4-BE49-F238E27FC236}">
                <a16:creationId xmlns:a16="http://schemas.microsoft.com/office/drawing/2014/main" id="{52A64030-217F-4215-8367-4F015DE54138}"/>
              </a:ext>
            </a:extLst>
          </p:cNvPr>
          <p:cNvSpPr/>
          <p:nvPr/>
        </p:nvSpPr>
        <p:spPr>
          <a:xfrm rot="16200000">
            <a:off x="6414772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40" name="弧形 139">
            <a:extLst>
              <a:ext uri="{FF2B5EF4-FFF2-40B4-BE49-F238E27FC236}">
                <a16:creationId xmlns:a16="http://schemas.microsoft.com/office/drawing/2014/main" id="{2C3F4BE2-5E2B-416B-B677-79BA0B540A67}"/>
              </a:ext>
            </a:extLst>
          </p:cNvPr>
          <p:cNvSpPr/>
          <p:nvPr/>
        </p:nvSpPr>
        <p:spPr>
          <a:xfrm rot="16200000">
            <a:off x="11405873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/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3B5171C-11A9-45D7-8C01-558FD632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56" y="10052050"/>
                <a:ext cx="817395" cy="5539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/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187958C7-6869-428E-AF14-881C9378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56" y="10052050"/>
                <a:ext cx="817395" cy="5539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/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804586C-9EC0-4103-A139-ECDDEE1F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988" y="10052050"/>
                <a:ext cx="817395" cy="553998"/>
              </a:xfrm>
              <a:prstGeom prst="rect">
                <a:avLst/>
              </a:prstGeom>
              <a:blipFill>
                <a:blip r:embed="rId36"/>
                <a:stretch>
                  <a:fillRect r="-3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弧形 143">
            <a:extLst>
              <a:ext uri="{FF2B5EF4-FFF2-40B4-BE49-F238E27FC236}">
                <a16:creationId xmlns:a16="http://schemas.microsoft.com/office/drawing/2014/main" id="{F77340C7-D96B-4607-8B4A-0F076A59D122}"/>
              </a:ext>
            </a:extLst>
          </p:cNvPr>
          <p:cNvSpPr/>
          <p:nvPr/>
        </p:nvSpPr>
        <p:spPr>
          <a:xfrm rot="16200000">
            <a:off x="8980174" y="9512077"/>
            <a:ext cx="225108" cy="651319"/>
          </a:xfrm>
          <a:prstGeom prst="arc">
            <a:avLst>
              <a:gd name="adj1" fmla="val 5661660"/>
              <a:gd name="adj2" fmla="val 1594981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1991897"/>
                <a:ext cx="6677479" cy="70788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2582447"/>
                <a:ext cx="11625036" cy="17992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4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BE2EDCE2-5DF4-4019-9F9F-38E7F4B645E4}"/>
              </a:ext>
            </a:extLst>
          </p:cNvPr>
          <p:cNvSpPr/>
          <p:nvPr/>
        </p:nvSpPr>
        <p:spPr>
          <a:xfrm>
            <a:off x="0" y="14554200"/>
            <a:ext cx="1800066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4B865D7-B8AB-4205-A24B-822BA9C29E01}"/>
              </a:ext>
            </a:extLst>
          </p:cNvPr>
          <p:cNvSpPr/>
          <p:nvPr/>
        </p:nvSpPr>
        <p:spPr>
          <a:xfrm>
            <a:off x="0" y="11772900"/>
            <a:ext cx="18000663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CF017D8-97F6-43C4-85E1-E7D026270DE6}"/>
              </a:ext>
            </a:extLst>
          </p:cNvPr>
          <p:cNvSpPr/>
          <p:nvPr/>
        </p:nvSpPr>
        <p:spPr>
          <a:xfrm>
            <a:off x="0" y="4746171"/>
            <a:ext cx="18000663" cy="71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D049581-2E02-4F1B-A1A3-4038922BC8F6}"/>
              </a:ext>
            </a:extLst>
          </p:cNvPr>
          <p:cNvCxnSpPr>
            <a:cxnSpLocks/>
          </p:cNvCxnSpPr>
          <p:nvPr/>
        </p:nvCxnSpPr>
        <p:spPr>
          <a:xfrm flipV="1">
            <a:off x="3358243" y="6632123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ECC6BB-839B-493A-8077-5989DE1BECC5}"/>
              </a:ext>
            </a:extLst>
          </p:cNvPr>
          <p:cNvCxnSpPr>
            <a:cxnSpLocks/>
          </p:cNvCxnSpPr>
          <p:nvPr/>
        </p:nvCxnSpPr>
        <p:spPr>
          <a:xfrm flipV="1">
            <a:off x="3348718" y="8756197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F34A67-7A47-477F-AF01-549CDF7BF380}"/>
              </a:ext>
            </a:extLst>
          </p:cNvPr>
          <p:cNvCxnSpPr>
            <a:cxnSpLocks/>
          </p:cNvCxnSpPr>
          <p:nvPr/>
        </p:nvCxnSpPr>
        <p:spPr>
          <a:xfrm>
            <a:off x="3358243" y="7466513"/>
            <a:ext cx="1257300" cy="129539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3DB9AB2-26B8-4513-922E-B01B78E4412E}"/>
              </a:ext>
            </a:extLst>
          </p:cNvPr>
          <p:cNvCxnSpPr>
            <a:cxnSpLocks/>
          </p:cNvCxnSpPr>
          <p:nvPr/>
        </p:nvCxnSpPr>
        <p:spPr>
          <a:xfrm flipV="1">
            <a:off x="3983083" y="7649392"/>
            <a:ext cx="468775" cy="45720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/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C593C47-DB1B-48E9-B2D0-9729FA6A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14" y="6415670"/>
                <a:ext cx="8173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/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8DB8689-C01C-4B03-943B-1DDBC180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29" y="8701670"/>
                <a:ext cx="8173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/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6CC5719-8F08-4AF2-8699-A409F0FC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26" y="6888836"/>
                <a:ext cx="2120659" cy="973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/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B582364-B853-43F5-A271-02939B02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07" y="7004224"/>
                <a:ext cx="2377696" cy="731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/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CE4FDF5-9382-4494-900C-4B090F10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4" y="12412811"/>
                <a:ext cx="667747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/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3D598BE8-C82F-446D-B93C-1CAD1F68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64" y="13003361"/>
                <a:ext cx="11625036" cy="1799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/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B439FF-EFE2-4127-9320-54D4935F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92" y="14714607"/>
                <a:ext cx="667747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/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BC3BE66-B323-42CB-BBD9-CF89B866D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47" y="8934624"/>
                <a:ext cx="2377696" cy="7338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BD4A653-EF8A-40C2-9D1D-3AC3AA3B9FFD}"/>
              </a:ext>
            </a:extLst>
          </p:cNvPr>
          <p:cNvCxnSpPr>
            <a:cxnSpLocks/>
          </p:cNvCxnSpPr>
          <p:nvPr/>
        </p:nvCxnSpPr>
        <p:spPr>
          <a:xfrm flipV="1">
            <a:off x="12472534" y="5042808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151982C-2585-4A5F-8FC1-E32E1C88182A}"/>
              </a:ext>
            </a:extLst>
          </p:cNvPr>
          <p:cNvCxnSpPr>
            <a:cxnSpLocks/>
          </p:cNvCxnSpPr>
          <p:nvPr/>
        </p:nvCxnSpPr>
        <p:spPr>
          <a:xfrm flipV="1">
            <a:off x="12463009" y="7166882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E6FCC384-B661-419E-9098-AF7A2BBFD2AC}"/>
              </a:ext>
            </a:extLst>
          </p:cNvPr>
          <p:cNvCxnSpPr>
            <a:cxnSpLocks/>
          </p:cNvCxnSpPr>
          <p:nvPr/>
        </p:nvCxnSpPr>
        <p:spPr>
          <a:xfrm>
            <a:off x="12472534" y="5877198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75C39C5-153C-4491-95D1-238DDBE3E3A5}"/>
              </a:ext>
            </a:extLst>
          </p:cNvPr>
          <p:cNvCxnSpPr>
            <a:cxnSpLocks/>
          </p:cNvCxnSpPr>
          <p:nvPr/>
        </p:nvCxnSpPr>
        <p:spPr>
          <a:xfrm flipV="1">
            <a:off x="12797337" y="6081032"/>
            <a:ext cx="228100" cy="436245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/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DEBAF345-A6FF-421B-88A4-FA065E009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1605" y="4826355"/>
                <a:ext cx="81739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/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BE7093D-B58C-4D36-9F56-9868588D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420" y="7112355"/>
                <a:ext cx="81739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B475520B-205E-4B9D-B67F-C83BF49EEBEE}"/>
              </a:ext>
            </a:extLst>
          </p:cNvPr>
          <p:cNvCxnSpPr>
            <a:cxnSpLocks/>
          </p:cNvCxnSpPr>
          <p:nvPr/>
        </p:nvCxnSpPr>
        <p:spPr>
          <a:xfrm flipV="1">
            <a:off x="12453258" y="7600951"/>
            <a:ext cx="0" cy="2133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8ED288C4-AA5E-4DCF-9FE3-7C8AAA2E8C25}"/>
              </a:ext>
            </a:extLst>
          </p:cNvPr>
          <p:cNvCxnSpPr>
            <a:cxnSpLocks/>
          </p:cNvCxnSpPr>
          <p:nvPr/>
        </p:nvCxnSpPr>
        <p:spPr>
          <a:xfrm flipV="1">
            <a:off x="12443733" y="9725025"/>
            <a:ext cx="2078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98B05E4D-7E93-4473-9502-55D4CC25C852}"/>
              </a:ext>
            </a:extLst>
          </p:cNvPr>
          <p:cNvCxnSpPr>
            <a:cxnSpLocks/>
          </p:cNvCxnSpPr>
          <p:nvPr/>
        </p:nvCxnSpPr>
        <p:spPr>
          <a:xfrm flipV="1">
            <a:off x="12796158" y="8753475"/>
            <a:ext cx="611073" cy="321946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/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063CDBE-4A58-43A8-BBBB-0846FA1B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329" y="7384498"/>
                <a:ext cx="81739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/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9AAC22C-6BE5-4599-9B32-AC7A77A95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144" y="9670498"/>
                <a:ext cx="81739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/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815FC61-50AA-4257-8875-211435F61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613" y="8191039"/>
                <a:ext cx="2457887" cy="9891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/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3C64897A-1833-4FEE-8148-8DC7DFCD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0" y="5299521"/>
                <a:ext cx="2411412" cy="973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/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406EE5E8-916C-42A1-AF89-0A6290A0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64" y="10480221"/>
                <a:ext cx="3346224" cy="10416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CB8640C6-A035-413F-91BD-1948DEA4EAA2}"/>
              </a:ext>
            </a:extLst>
          </p:cNvPr>
          <p:cNvCxnSpPr>
            <a:cxnSpLocks/>
          </p:cNvCxnSpPr>
          <p:nvPr/>
        </p:nvCxnSpPr>
        <p:spPr>
          <a:xfrm>
            <a:off x="12475074" y="8435341"/>
            <a:ext cx="652916" cy="1299209"/>
          </a:xfrm>
          <a:prstGeom prst="straightConnector1">
            <a:avLst/>
          </a:prstGeom>
          <a:ln w="63500">
            <a:solidFill>
              <a:schemeClr val="accent4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/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E14D083-E7EB-437B-B761-AE5DC378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10480221"/>
                <a:ext cx="4946650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/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𝑀𝑛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62CC41D-0BC2-44EA-ADB7-E3ACF0EF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21" y="5980478"/>
                <a:ext cx="334622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/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768CA1-CA40-4706-BA83-B95EA598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62" y="8328164"/>
                <a:ext cx="463062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8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7615</TotalTime>
  <Words>3203</Words>
  <Application>Microsoft Office PowerPoint</Application>
  <PresentationFormat>自定义</PresentationFormat>
  <Paragraphs>912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华文中宋</vt:lpstr>
      <vt:lpstr>微软雅黑 Light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dingchao</dc:creator>
  <cp:lastModifiedBy>yang dingchao</cp:lastModifiedBy>
  <cp:revision>358</cp:revision>
  <dcterms:created xsi:type="dcterms:W3CDTF">2021-03-11T12:36:33Z</dcterms:created>
  <dcterms:modified xsi:type="dcterms:W3CDTF">2021-03-26T14:36:02Z</dcterms:modified>
</cp:coreProperties>
</file>